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3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removePersonalInfoOnSave="1" embedTrueTypeFonts="1" saveSubsetFonts="1">
  <p:sldMasterIdLst>
    <p:sldMasterId id="2147483648" r:id="rId1"/>
  </p:sldMasterIdLst>
  <p:notesMasterIdLst>
    <p:notesMasterId r:id="rId7"/>
  </p:notesMasterIdLst>
  <p:sldIdLst>
    <p:sldId id="4286" r:id="rId3"/>
    <p:sldId id="4262" r:id="rId4"/>
    <p:sldId id="256" r:id="rId5"/>
    <p:sldId id="4269" r:id="rId6"/>
    <p:sldId id="300" r:id="rId8"/>
    <p:sldId id="4268" r:id="rId9"/>
    <p:sldId id="4263" r:id="rId10"/>
    <p:sldId id="4285" r:id="rId11"/>
    <p:sldId id="3934" r:id="rId12"/>
    <p:sldId id="3937" r:id="rId13"/>
    <p:sldId id="4265" r:id="rId14"/>
    <p:sldId id="4264" r:id="rId15"/>
    <p:sldId id="4266" r:id="rId16"/>
    <p:sldId id="4288" r:id="rId17"/>
    <p:sldId id="4289" r:id="rId18"/>
    <p:sldId id="4290" r:id="rId19"/>
    <p:sldId id="4291" r:id="rId20"/>
    <p:sldId id="4292" r:id="rId21"/>
    <p:sldId id="4293" r:id="rId22"/>
    <p:sldId id="4294" r:id="rId23"/>
    <p:sldId id="4295" r:id="rId24"/>
    <p:sldId id="4296" r:id="rId25"/>
    <p:sldId id="4297" r:id="rId26"/>
    <p:sldId id="4298" r:id="rId27"/>
    <p:sldId id="4299" r:id="rId28"/>
    <p:sldId id="4300" r:id="rId29"/>
    <p:sldId id="4301" r:id="rId30"/>
    <p:sldId id="4302" r:id="rId31"/>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微软雅黑 Light" panose="020B0502040204020203" pitchFamily="34" charset="-122"/>
      <p:regular r:id="rId40"/>
    </p:embeddedFont>
    <p:embeddedFont>
      <p:font typeface="Segoe UI Light" panose="020B0502040204020203" charset="0"/>
      <p:regular r:id="rId41"/>
      <p:italic r:id="rId42"/>
    </p:embeddedFont>
    <p:embeddedFont>
      <p:font typeface="微软雅黑" panose="020B0503020204020204" pitchFamily="34" charset="-122"/>
      <p:regular r:id="rId43"/>
    </p:embeddedFont>
    <p:embeddedFont>
      <p:font typeface="隶书" panose="02010509060101010101" pitchFamily="49" charset="-122"/>
      <p:regular r:id="rId44"/>
    </p:embeddedFont>
    <p:embeddedFont>
      <p:font typeface="楷体" panose="02010609060101010101" pitchFamily="49" charset="-122"/>
      <p:regular r:id="rId45"/>
    </p:embeddedFont>
    <p:embeddedFont>
      <p:font typeface="黑体" panose="02010609060101010101" charset="-122"/>
      <p:regular r:id="rId46"/>
    </p:embeddedFont>
    <p:embeddedFont>
      <p:font typeface="等线" panose="02010600030101010101" charset="-122"/>
      <p:regular r:id="rId47"/>
    </p:embeddedFont>
    <p:embeddedFont>
      <p:font typeface="方正粗黑宋简体" panose="02000000000000000000" charset="-122"/>
      <p:regular r:id="rId48"/>
    </p:embeddedFont>
    <p:embeddedFont>
      <p:font typeface="仿宋" panose="02010609060101010101" charset="-122"/>
      <p:regular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9CBDD1E4-D8D3-40A3-B0D5-AA87D43AC3DD}">
          <p14:sldIdLst>
            <p14:sldId id="4286"/>
            <p14:sldId id="4262"/>
            <p14:sldId id="256"/>
            <p14:sldId id="4269"/>
            <p14:sldId id="300"/>
            <p14:sldId id="4268"/>
            <p14:sldId id="4263"/>
            <p14:sldId id="4285"/>
            <p14:sldId id="3934"/>
            <p14:sldId id="3937"/>
            <p14:sldId id="4265"/>
            <p14:sldId id="4264"/>
            <p14:sldId id="4266"/>
            <p14:sldId id="4288"/>
            <p14:sldId id="4289"/>
            <p14:sldId id="4290"/>
            <p14:sldId id="4291"/>
            <p14:sldId id="4292"/>
            <p14:sldId id="4293"/>
            <p14:sldId id="4294"/>
            <p14:sldId id="4295"/>
            <p14:sldId id="4296"/>
            <p14:sldId id="4297"/>
            <p14:sldId id="4298"/>
            <p14:sldId id="4299"/>
            <p14:sldId id="4300"/>
            <p14:sldId id="4301"/>
            <p14:sldId id="4302"/>
          </p14:sldIdLst>
        </p14:section>
      </p14:sectionLst>
    </p:ext>
    <p:ext uri="{EFAFB233-063F-42B5-8137-9DF3F51BA10A}">
      <p15:sldGuideLst xmlns:p15="http://schemas.microsoft.com/office/powerpoint/2012/main">
        <p15:guide id="1" orient="horz" pos="731" userDrawn="1">
          <p15:clr>
            <a:srgbClr val="A4A3A4"/>
          </p15:clr>
        </p15:guide>
        <p15:guide id="2" pos="3318" userDrawn="1">
          <p15:clr>
            <a:srgbClr val="A4A3A4"/>
          </p15:clr>
        </p15:guide>
        <p15:guide id="3" pos="4384" userDrawn="1">
          <p15:clr>
            <a:srgbClr val="A4A3A4"/>
          </p15:clr>
        </p15:guide>
        <p15:guide id="4" orient="horz" pos="5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ESE-BC06F90" initials="" lastIdx="0" clrIdx="0"/>
  <p:cmAuthor id="1" name="admin" initials="a" lastIdx="0" clrIdx="0"/>
  <p:cmAuthor id="2" name="l" initials="l" lastIdx="0" clrIdx="0"/>
  <p:cmAuthor id="3" name="作者" initials="作" lastIdx="0" clrIdx="2"/>
  <p:cmAuthor id="4" name="杨一鸣" initials="杨" lastIdx="0" clrIdx="0"/>
  <p:cmAuthor id="5" name="Administrator" initials="A" lastIdx="0" clrIdx="4"/>
  <p:cmAuthor id="6" name="ming qiu" initials="m" lastIdx="0" clrIdx="1"/>
  <p:cmAuthor id="7" name="1206988966@qq.com" initials="1" lastIdx="0" clrIdx="2"/>
  <p:cmAuthor id="8" name="姜伟光" initials="姜" lastIdx="0" clrIdx="0"/>
  <p:cmAuthor id="9" name="Hasee" initials="H" lastIdx="0" clrIdx="8"/>
  <p:cmAuthor id="11" name="Lenovo" initials="L" lastIdx="0" clrIdx="9"/>
  <p:cmAuthor id="13" name="Shen" initials="S" lastIdx="0" clrIdx="12"/>
  <p:cmAuthor id="14" name="黄扣扣" initials="黄" lastIdx="0" clrIdx="13"/>
  <p:cmAuthor id="12" name="孙红亮" initials="孙" lastIdx="0" clrIdx="11"/>
  <p:cmAuthor id="15" name="Vivian Liu" initials="" lastIdx="0" clrIdx="1"/>
  <p:cmAuthor id="16" name="刘浩" initials="" lastIdx="0" clrIdx="0"/>
  <p:cmAuthor id="17" name="孙宇婷" initials="" lastIdx="0" clrIdx="21"/>
  <p:cmAuthor id="19" name="Windows 用户" initials="" lastIdx="0" clrIdx="0"/>
  <p:cmAuthor id="20" name="ASUS" initials="" lastIdx="0" clrIdx="0"/>
  <p:cmAuthor id="21" name="li marry" initials="" lastIdx="0" clrIdx="0"/>
  <p:cmAuthor id="24" name="Mia Vida Villanueva" initials="" lastIdx="0" clrIdx="0"/>
  <p:cmAuthor id="18" name="未知用户1" initials="未知用户1"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9" autoAdjust="0"/>
    <p:restoredTop sz="94680" autoAdjust="0"/>
  </p:normalViewPr>
  <p:slideViewPr>
    <p:cSldViewPr snapToGrid="0" showGuides="1">
      <p:cViewPr varScale="1">
        <p:scale>
          <a:sx n="83" d="100"/>
          <a:sy n="83" d="100"/>
        </p:scale>
        <p:origin x="378" y="54"/>
      </p:cViewPr>
      <p:guideLst>
        <p:guide orient="horz" pos="731"/>
        <p:guide pos="3318"/>
        <p:guide pos="4384"/>
        <p:guide orient="horz" pos="527"/>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0" Type="http://schemas.openxmlformats.org/officeDocument/2006/relationships/tags" Target="tags/tag323.xml"/><Relationship Id="rId5" Type="http://schemas.openxmlformats.org/officeDocument/2006/relationships/slide" Target="slides/slide3.xml"/><Relationship Id="rId49" Type="http://schemas.openxmlformats.org/officeDocument/2006/relationships/font" Target="fonts/font14.fntdata"/><Relationship Id="rId48" Type="http://schemas.openxmlformats.org/officeDocument/2006/relationships/font" Target="fonts/font13.fntdata"/><Relationship Id="rId47" Type="http://schemas.openxmlformats.org/officeDocument/2006/relationships/font" Target="fonts/font12.fntdata"/><Relationship Id="rId46" Type="http://schemas.openxmlformats.org/officeDocument/2006/relationships/font" Target="fonts/font11.fntdata"/><Relationship Id="rId45" Type="http://schemas.openxmlformats.org/officeDocument/2006/relationships/font" Target="fonts/font10.fntdata"/><Relationship Id="rId44" Type="http://schemas.openxmlformats.org/officeDocument/2006/relationships/font" Target="fonts/font9.fntdata"/><Relationship Id="rId43" Type="http://schemas.openxmlformats.org/officeDocument/2006/relationships/font" Target="fonts/font8.fntdata"/><Relationship Id="rId42" Type="http://schemas.openxmlformats.org/officeDocument/2006/relationships/font" Target="fonts/font7.fntdata"/><Relationship Id="rId41" Type="http://schemas.openxmlformats.org/officeDocument/2006/relationships/font" Target="fonts/font6.fntdata"/><Relationship Id="rId40" Type="http://schemas.openxmlformats.org/officeDocument/2006/relationships/font" Target="fonts/font5.fntdata"/><Relationship Id="rId4" Type="http://schemas.openxmlformats.org/officeDocument/2006/relationships/slide" Target="slides/slide2.xml"/><Relationship Id="rId39" Type="http://schemas.openxmlformats.org/officeDocument/2006/relationships/font" Target="fonts/font4.fntdata"/><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670D8845-AF22-4F62-A56F-B5BED956D12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C0D568C-9035-4CC5-AE82-CAB63212A3B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316.xml"/><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8C05BA9A-3185-4129-9B43-D3D2A9850BD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2701C7B4-9605-4599-B96E-08FF27C139C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EC0D568C-9035-4CC5-AE82-CAB63212A3B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2701C7B4-9605-4599-B96E-08FF27C139C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pPr algn="ctr">
              <a:lnSpc>
                <a:spcPct val="150000"/>
              </a:lnSpc>
            </a:pPr>
            <a:r>
              <a:rPr lang="zh-CN" altLang="en-US" sz="1200" b="1"/>
              <a:t>回溯中华民族历经的艰险磨难，</a:t>
            </a:r>
            <a:endParaRPr lang="zh-CN" altLang="en-US" sz="1200" b="1"/>
          </a:p>
          <a:p>
            <a:pPr algn="ctr">
              <a:lnSpc>
                <a:spcPct val="150000"/>
              </a:lnSpc>
            </a:pPr>
            <a:r>
              <a:rPr lang="zh-CN" altLang="en-US" sz="1200" b="1"/>
              <a:t>你了解中华民族精神的丰富发展历程吗？</a:t>
            </a:r>
            <a:endParaRPr lang="zh-CN" altLang="en-US" sz="1200"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a:p>
        </p:txBody>
      </p:sp>
      <p:sp>
        <p:nvSpPr>
          <p:cNvPr id="4" name="灯片编号占位符 3"/>
          <p:cNvSpPr>
            <a:spLocks noGrp="1"/>
          </p:cNvSpPr>
          <p:nvPr>
            <p:ph type="sldNum" sz="quarter" idx="10"/>
            <p:custDataLst>
              <p:tags r:id="rId5"/>
            </p:custDataLst>
          </p:nvPr>
        </p:nvSpPr>
        <p:spPr/>
        <p:txBody>
          <a:bodyPr/>
          <a:lstStyle/>
          <a:p>
            <a:fld id="{E99D8D5A-8C1C-4BFE-81EB-A1BF4854C52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20DEAE63-D6C4-437F-B8DA-DA689F991AA7}"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image4.wdp"/><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image" Target="../media/image15.png"/><Relationship Id="rId4" Type="http://schemas.openxmlformats.org/officeDocument/2006/relationships/tags" Target="../tags/tag54.xml"/><Relationship Id="rId3" Type="http://schemas.openxmlformats.org/officeDocument/2006/relationships/image" Target="../media/image14.jpeg"/><Relationship Id="rId2" Type="http://schemas.openxmlformats.org/officeDocument/2006/relationships/tags" Target="../tags/tag53.xml"/><Relationship Id="rId10"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image" Target="../media/image1.png"/><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4.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image" Target="../media/image7.png"/><Relationship Id="rId6" Type="http://schemas.openxmlformats.org/officeDocument/2006/relationships/tags" Target="../tags/tag27.xml"/><Relationship Id="rId5" Type="http://schemas.microsoft.com/office/2007/relationships/hdphoto" Target="../media/image6.wdp"/><Relationship Id="rId4" Type="http://schemas.openxmlformats.org/officeDocument/2006/relationships/image" Target="../media/image5.png"/><Relationship Id="rId3" Type="http://schemas.openxmlformats.org/officeDocument/2006/relationships/tags" Target="../tags/tag26.xml"/><Relationship Id="rId2" Type="http://schemas.openxmlformats.org/officeDocument/2006/relationships/tags" Target="../tags/tag25.xml"/><Relationship Id="rId11" Type="http://schemas.openxmlformats.org/officeDocument/2006/relationships/tags" Target="../tags/tag30.xml"/><Relationship Id="rId10"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34.xml"/><Relationship Id="rId7" Type="http://schemas.openxmlformats.org/officeDocument/2006/relationships/image" Target="../media/image9.png"/><Relationship Id="rId6" Type="http://schemas.openxmlformats.org/officeDocument/2006/relationships/tags" Target="../tags/tag33.xml"/><Relationship Id="rId5" Type="http://schemas.openxmlformats.org/officeDocument/2006/relationships/image" Target="../media/image1.png"/><Relationship Id="rId4" Type="http://schemas.openxmlformats.org/officeDocument/2006/relationships/tags" Target="../tags/tag32.xml"/><Relationship Id="rId3" Type="http://schemas.openxmlformats.org/officeDocument/2006/relationships/image" Target="../media/image2.png"/><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11.png"/><Relationship Id="rId2" Type="http://schemas.openxmlformats.org/officeDocument/2006/relationships/tags" Target="../tags/tag35.xml"/><Relationship Id="rId10" Type="http://schemas.openxmlformats.org/officeDocument/2006/relationships/tags" Target="../tags/tag4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rcRect l="542" t="28040" b="16015"/>
          <a:stretch>
            <a:fillRect/>
          </a:stretch>
        </p:blipFill>
        <p:spPr>
          <a:xfrm>
            <a:off x="107577" y="1159749"/>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7" name="图片 6" descr="模糊的照片  描述已自动生成"/>
          <p:cNvPicPr>
            <a:picLocks noChangeAspect="1"/>
          </p:cNvPicPr>
          <p:nvPr userDrawn="1">
            <p:custDataLst>
              <p:tags r:id="rId4"/>
            </p:custDataLst>
          </p:nvPr>
        </p:nvPicPr>
        <p:blipFill>
          <a:blip r:embed="rId5">
            <a:alphaModFix amt="38000"/>
            <a:extLst>
              <a:ext uri="{28A0092B-C50C-407E-A947-70E740481C1C}">
                <a14:useLocalDpi xmlns:a14="http://schemas.microsoft.com/office/drawing/2010/main" val="0"/>
              </a:ext>
            </a:extLst>
          </a:blip>
          <a:stretch>
            <a:fillRect/>
          </a:stretch>
        </p:blipFill>
        <p:spPr>
          <a:xfrm>
            <a:off x="0" y="3022126"/>
            <a:ext cx="10728982" cy="4088828"/>
          </a:xfrm>
          <a:custGeom>
            <a:avLst/>
            <a:gdLst>
              <a:gd name="connsiteX0" fmla="*/ 0 w 10728982"/>
              <a:gd name="connsiteY0" fmla="*/ 0 h 4088828"/>
              <a:gd name="connsiteX1" fmla="*/ 10728982 w 10728982"/>
              <a:gd name="connsiteY1" fmla="*/ 0 h 4088828"/>
              <a:gd name="connsiteX2" fmla="*/ 10728982 w 10728982"/>
              <a:gd name="connsiteY2" fmla="*/ 4088828 h 4088828"/>
              <a:gd name="connsiteX3" fmla="*/ 0 w 10728982"/>
              <a:gd name="connsiteY3" fmla="*/ 4088828 h 4088828"/>
            </a:gdLst>
            <a:ahLst/>
            <a:cxnLst>
              <a:cxn ang="0">
                <a:pos x="connsiteX0" y="connsiteY0"/>
              </a:cxn>
              <a:cxn ang="0">
                <a:pos x="connsiteX1" y="connsiteY1"/>
              </a:cxn>
              <a:cxn ang="0">
                <a:pos x="connsiteX2" y="connsiteY2"/>
              </a:cxn>
              <a:cxn ang="0">
                <a:pos x="connsiteX3" y="connsiteY3"/>
              </a:cxn>
            </a:cxnLst>
            <a:rect l="l" t="t" r="r" b="b"/>
            <a:pathLst>
              <a:path w="10728982" h="4088827">
                <a:moveTo>
                  <a:pt x="0" y="0"/>
                </a:moveTo>
                <a:lnTo>
                  <a:pt x="10728982" y="0"/>
                </a:lnTo>
                <a:lnTo>
                  <a:pt x="10728982" y="4088828"/>
                </a:lnTo>
                <a:lnTo>
                  <a:pt x="0" y="4088828"/>
                </a:lnTo>
                <a:close/>
              </a:path>
            </a:pathLst>
          </a:custGeom>
        </p:spPr>
      </p:pic>
      <p:pic>
        <p:nvPicPr>
          <p:cNvPr id="11" name="图片 10" descr="图片包含 高, 黑暗, 游戏机, 交通  描述已自动生成"/>
          <p:cNvPicPr>
            <a:picLocks noChangeAspect="1"/>
          </p:cNvPicPr>
          <p:nvPr>
            <p:custDataLst>
              <p:tags r:id="rId6"/>
            </p:custDataLst>
          </p:nvPr>
        </p:nvPicPr>
        <p:blipFill>
          <a:blip r:embed="rId7">
            <a:extLst>
              <a:ext uri="{BEBA8EAE-BF5A-486C-A8C5-ECC9F3942E4B}">
                <a14:imgProps xmlns:a14="http://schemas.microsoft.com/office/drawing/2010/main">
                  <a14:imgLayer r:embed="rId8">
                    <a14:imgEffect>
                      <a14:brightnessContrast bright="-30000" contrast="-35000"/>
                    </a14:imgEffect>
                  </a14:imgLayer>
                </a14:imgProps>
              </a:ext>
              <a:ext uri="{28A0092B-C50C-407E-A947-70E740481C1C}">
                <a14:useLocalDpi xmlns:a14="http://schemas.microsoft.com/office/drawing/2010/main" val="0"/>
              </a:ext>
            </a:extLst>
          </a:blip>
          <a:stretch>
            <a:fillRect/>
          </a:stretch>
        </p:blipFill>
        <p:spPr>
          <a:xfrm>
            <a:off x="7348735" y="4275119"/>
            <a:ext cx="1320579" cy="836081"/>
          </a:xfrm>
          <a:prstGeom prst="rect">
            <a:avLst/>
          </a:prstGeom>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3905" b="6624"/>
          <a:stretch>
            <a:fillRect/>
          </a:stretch>
        </p:blipFill>
        <p:spPr>
          <a:xfrm flipH="1">
            <a:off x="0" y="0"/>
            <a:ext cx="12192000" cy="6857997"/>
          </a:xfrm>
          <a:prstGeom prst="rect">
            <a:avLst/>
          </a:prstGeom>
        </p:spPr>
      </p:pic>
      <p:sp>
        <p:nvSpPr>
          <p:cNvPr id="3" name="Date Placeholder 2"/>
          <p:cNvSpPr>
            <a:spLocks noGrp="1"/>
          </p:cNvSpPr>
          <p:nvPr>
            <p:ph type="dt" sz="half" idx="10"/>
            <p:custDataLst>
              <p:tags r:id="rId5"/>
            </p:custDataLst>
          </p:nvPr>
        </p:nvSpPr>
        <p:spPr/>
        <p:txBody>
          <a:bodyPr/>
          <a:lstStyle/>
          <a:p>
            <a:fld id="{BF447093-AEC8-4DB6-8157-BE20765A4B96}" type="datetimeFigureOut">
              <a:rPr lang="zh-CN" altLang="en-US" smtClean="0"/>
            </a:fld>
            <a:endParaRPr lang="zh-CN" altLang="en-US"/>
          </a:p>
        </p:txBody>
      </p:sp>
      <p:sp>
        <p:nvSpPr>
          <p:cNvPr id="4" name="Footer Placeholder 3"/>
          <p:cNvSpPr>
            <a:spLocks noGrp="1"/>
          </p:cNvSpPr>
          <p:nvPr>
            <p:ph type="ftr" sz="quarter" idx="11"/>
            <p:custDataLst>
              <p:tags r:id="rId6"/>
            </p:custDataLst>
          </p:nvPr>
        </p:nvSpPr>
        <p:spPr/>
        <p:txBody>
          <a:bodyPr/>
          <a:lstStyle/>
          <a:p>
            <a:endParaRPr lang="zh-CN" altLang="en-US"/>
          </a:p>
        </p:txBody>
      </p:sp>
      <p:sp>
        <p:nvSpPr>
          <p:cNvPr id="5" name="Slide Number Placeholder 4"/>
          <p:cNvSpPr>
            <a:spLocks noGrp="1"/>
          </p:cNvSpPr>
          <p:nvPr>
            <p:ph type="sldNum" sz="quarter" idx="12"/>
            <p:custDataLst>
              <p:tags r:id="rId7"/>
            </p:custDataLst>
          </p:nvPr>
        </p:nvSpPr>
        <p:spPr/>
        <p:txBody>
          <a:bodyPr/>
          <a:lstStyle/>
          <a:p>
            <a:fld id="{70ECFB50-5AA3-4336-A9AF-ECE0216A92CA}" type="slidenum">
              <a:rPr lang="zh-CN" altLang="en-US" smtClean="0"/>
            </a:fld>
            <a:endParaRPr lang="zh-CN" altLang="en-US"/>
          </a:p>
        </p:txBody>
      </p:sp>
      <p:sp>
        <p:nvSpPr>
          <p:cNvPr id="8" name="矩形 7"/>
          <p:cNvSpPr/>
          <p:nvPr userDrawn="1">
            <p:custDataLst>
              <p:tags r:id="rId8"/>
            </p:custDataLst>
          </p:nvPr>
        </p:nvSpPr>
        <p:spPr>
          <a:xfrm>
            <a:off x="0" y="8"/>
            <a:ext cx="12192000" cy="685799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735" y="304204"/>
            <a:ext cx="11606531" cy="6250441"/>
          </a:xfrm>
          <a:prstGeom prst="rect">
            <a:avLst/>
          </a:prstGeom>
          <a:blipFill dpi="0" rotWithShape="1">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baseline="0">
              <a:latin typeface="Arial" panose="020B0604020202020204" pitchFamily="34" charset="0"/>
              <a:ea typeface="隶书" panose="02010509060101010101" pitchFamily="49" charset="-122"/>
            </a:endParaRPr>
          </a:p>
        </p:txBody>
      </p:sp>
      <p:pic>
        <p:nvPicPr>
          <p:cNvPr id="9" name="图片 8" descr="3"/>
          <p:cNvPicPr>
            <a:picLocks noChangeAspect="1"/>
          </p:cNvPicPr>
          <p:nvPr>
            <p:custDataLst>
              <p:tags r:id="rId4"/>
            </p:custDataLst>
          </p:nvPr>
        </p:nvPicPr>
        <p:blipFill>
          <a:blip r:embed="rId5"/>
          <a:stretch>
            <a:fillRect/>
          </a:stretch>
        </p:blipFill>
        <p:spPr>
          <a:xfrm>
            <a:off x="9208771" y="5779849"/>
            <a:ext cx="2803525" cy="774796"/>
          </a:xfrm>
          <a:prstGeom prst="rect">
            <a:avLst/>
          </a:prstGeom>
        </p:spPr>
      </p:pic>
      <p:sp>
        <p:nvSpPr>
          <p:cNvPr id="2" name="标题 1"/>
          <p:cNvSpPr>
            <a:spLocks noGrp="1"/>
          </p:cNvSpPr>
          <p:nvPr>
            <p:ph type="title" hasCustomPrompt="1"/>
            <p:custDataLst>
              <p:tags r:id="rId6"/>
            </p:custDataLst>
          </p:nvPr>
        </p:nvSpPr>
        <p:spPr>
          <a:xfrm>
            <a:off x="1281600" y="1249356"/>
            <a:ext cx="9626400" cy="723689"/>
          </a:xfrm>
        </p:spPr>
        <p:txBody>
          <a:bodyPr anchor="ctr">
            <a:normAutofit/>
          </a:bodyPr>
          <a:lstStyle>
            <a:lvl1pPr>
              <a:defRPr sz="3200" baseline="0">
                <a:solidFill>
                  <a:schemeClr val="tx1">
                    <a:lumMod val="75000"/>
                    <a:lumOff val="25000"/>
                  </a:schemeClr>
                </a:solidFill>
                <a:latin typeface="Arial" panose="020B0604020202020204" pitchFamily="34" charset="0"/>
                <a:ea typeface="隶书" panose="02010509060101010101" pitchFamily="49"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7"/>
            </p:custDataLst>
          </p:nvPr>
        </p:nvSpPr>
        <p:spPr>
          <a:xfrm>
            <a:off x="1281113" y="2163868"/>
            <a:ext cx="9626600" cy="3445625"/>
          </a:xfrm>
        </p:spPr>
        <p:txBody>
          <a:bodyPr/>
          <a:lstStyle>
            <a:lvl1pPr>
              <a:defRPr baseline="0">
                <a:solidFill>
                  <a:schemeClr val="tx1">
                    <a:lumMod val="75000"/>
                    <a:lumOff val="25000"/>
                  </a:schemeClr>
                </a:solidFill>
                <a:latin typeface="Arial" panose="020B0604020202020204" pitchFamily="34" charset="0"/>
                <a:ea typeface="隶书" panose="02010509060101010101" pitchFamily="49" charset="-122"/>
              </a:defRPr>
            </a:lvl1pPr>
            <a:lvl2pPr>
              <a:defRPr baseline="0">
                <a:solidFill>
                  <a:schemeClr val="tx1">
                    <a:lumMod val="75000"/>
                    <a:lumOff val="25000"/>
                  </a:schemeClr>
                </a:solidFill>
                <a:latin typeface="Arial" panose="020B0604020202020204" pitchFamily="34" charset="0"/>
                <a:ea typeface="隶书" panose="02010509060101010101" pitchFamily="49" charset="-122"/>
              </a:defRPr>
            </a:lvl2pPr>
            <a:lvl3pPr>
              <a:defRPr baseline="0">
                <a:solidFill>
                  <a:schemeClr val="tx1">
                    <a:lumMod val="75000"/>
                    <a:lumOff val="25000"/>
                  </a:schemeClr>
                </a:solidFill>
                <a:latin typeface="Arial" panose="020B0604020202020204" pitchFamily="34" charset="0"/>
                <a:ea typeface="隶书" panose="02010509060101010101" pitchFamily="49" charset="-122"/>
              </a:defRPr>
            </a:lvl3pPr>
            <a:lvl4pPr>
              <a:defRPr baseline="0">
                <a:solidFill>
                  <a:schemeClr val="tx1">
                    <a:lumMod val="75000"/>
                    <a:lumOff val="25000"/>
                  </a:schemeClr>
                </a:solidFill>
                <a:latin typeface="Arial" panose="020B0604020202020204" pitchFamily="34" charset="0"/>
                <a:ea typeface="隶书" panose="02010509060101010101" pitchFamily="49" charset="-122"/>
              </a:defRPr>
            </a:lvl4pPr>
            <a:lvl5pPr>
              <a:defRPr baseline="0">
                <a:solidFill>
                  <a:schemeClr val="tx1">
                    <a:lumMod val="75000"/>
                    <a:lumOff val="25000"/>
                  </a:schemeClr>
                </a:solidFill>
                <a:latin typeface="Arial" panose="020B0604020202020204" pitchFamily="34" charset="0"/>
                <a:ea typeface="隶书" panose="02010509060101010101" pitchFamily="49"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8"/>
            </p:custDataLst>
          </p:nvPr>
        </p:nvSpPr>
        <p:spPr/>
        <p:txBody>
          <a:bodyPr/>
          <a:lstStyle>
            <a:lvl1pPr>
              <a:defRPr baseline="0">
                <a:latin typeface="Arial" panose="020B0604020202020204" pitchFamily="34" charset="0"/>
                <a:ea typeface="隶书" panose="02010509060101010101" pitchFamily="49"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baseline="0">
                <a:latin typeface="Arial" panose="020B0604020202020204" pitchFamily="34" charset="0"/>
                <a:ea typeface="隶书" panose="02010509060101010101" pitchFamily="49"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baseline="0">
                <a:latin typeface="Arial" panose="020B0604020202020204" pitchFamily="34" charset="0"/>
                <a:ea typeface="隶书" panose="02010509060101010101" pitchFamily="49"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81BAB827-7A78-4895-B67D-C795BA8072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9AD36E5-4A18-4BF4-BB59-11126E50B7B1}"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rcRect l="542" t="28040" b="16015"/>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文本框 2"/>
          <p:cNvSpPr txBox="1"/>
          <p:nvPr userDrawn="1">
            <p:custDataLst>
              <p:tags r:id="rId4"/>
            </p:custDataLst>
          </p:nvPr>
        </p:nvSpPr>
        <p:spPr>
          <a:xfrm>
            <a:off x="5080337" y="872859"/>
            <a:ext cx="2031325" cy="1200329"/>
          </a:xfrm>
          <a:prstGeom prst="rect">
            <a:avLst/>
          </a:prstGeom>
          <a:noFill/>
        </p:spPr>
        <p:txBody>
          <a:bodyPr wrap="none" rtlCol="0">
            <a:noAutofit/>
          </a:bodyPr>
          <a:lstStyle>
            <a:defPPr>
              <a:defRPr lang="en-US"/>
            </a:defPPr>
            <a:lvl1pPr>
              <a:defRPr sz="13800">
                <a:solidFill>
                  <a:schemeClr val="tx1">
                    <a:lumMod val="75000"/>
                    <a:lumOff val="25000"/>
                  </a:schemeClr>
                </a:solidFill>
                <a:effectLst>
                  <a:outerShdw blurRad="114300" dist="76200" dir="2700000" algn="tl" rotWithShape="0">
                    <a:srgbClr val="407A5F">
                      <a:alpha val="20000"/>
                    </a:srgbClr>
                  </a:outerShdw>
                </a:effectLst>
                <a:latin typeface="演示佛系体" panose="00000500000000000000" pitchFamily="2" charset="-122"/>
                <a:ea typeface="演示佛系体" panose="00000500000000000000" pitchFamily="2" charset="-122"/>
              </a:defRPr>
            </a:lvl1pPr>
          </a:lstStyle>
          <a:p>
            <a:r>
              <a:rPr lang="zh-CN" altLang="en-US" sz="7200" b="1">
                <a:solidFill>
                  <a:schemeClr val="accent1"/>
                </a:solidFill>
                <a:effectLst/>
                <a:latin typeface="宋体" panose="02010600030101010101" pitchFamily="2" charset="-122"/>
                <a:ea typeface="宋体" panose="02010600030101010101" pitchFamily="2" charset="-122"/>
              </a:rPr>
              <a:t>目录</a:t>
            </a:r>
            <a:endParaRPr lang="en-US" sz="7200" b="1">
              <a:solidFill>
                <a:schemeClr val="accent1"/>
              </a:solidFill>
              <a:effectLst/>
              <a:latin typeface="宋体" panose="02010600030101010101" pitchFamily="2" charset="-122"/>
              <a:ea typeface="宋体" panose="02010600030101010101" pitchFamily="2" charset="-122"/>
            </a:endParaRPr>
          </a:p>
        </p:txBody>
      </p:sp>
      <p:grpSp>
        <p:nvGrpSpPr>
          <p:cNvPr id="4" name="组合 3"/>
          <p:cNvGrpSpPr/>
          <p:nvPr userDrawn="1">
            <p:custDataLst>
              <p:tags r:id="rId5"/>
            </p:custDataLst>
          </p:nvPr>
        </p:nvGrpSpPr>
        <p:grpSpPr>
          <a:xfrm>
            <a:off x="4228141" y="1411958"/>
            <a:ext cx="233363" cy="125379"/>
            <a:chOff x="4079079" y="-5618"/>
            <a:chExt cx="233363" cy="125379"/>
          </a:xfrm>
        </p:grpSpPr>
        <p:sp>
          <p:nvSpPr>
            <p:cNvPr id="5" name="等腰三角形 4"/>
            <p:cNvSpPr/>
            <p:nvPr>
              <p:custDataLst>
                <p:tags r:id="rId6"/>
              </p:custDataLst>
            </p:nvPr>
          </p:nvSpPr>
          <p:spPr>
            <a:xfrm>
              <a:off x="4079079" y="-5618"/>
              <a:ext cx="233363" cy="125378"/>
            </a:xfrm>
            <a:prstGeom prst="triangl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6" name="等腰三角形 5"/>
            <p:cNvSpPr/>
            <p:nvPr>
              <p:custDataLst>
                <p:tags r:id="rId7"/>
              </p:custDataLst>
            </p:nvPr>
          </p:nvSpPr>
          <p:spPr>
            <a:xfrm>
              <a:off x="4101309" y="18270"/>
              <a:ext cx="188904" cy="101491"/>
            </a:xfrm>
            <a:prstGeom prst="triangle">
              <a:avLst>
                <a:gd name="adj" fmla="val 50000"/>
              </a:avLst>
            </a:prstGeom>
            <a:noFill/>
            <a:ln w="5798"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5">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7" name="等腰三角形 6"/>
            <p:cNvSpPr/>
            <p:nvPr>
              <p:custDataLst>
                <p:tags r:id="rId8"/>
              </p:custDataLst>
            </p:nvPr>
          </p:nvSpPr>
          <p:spPr>
            <a:xfrm>
              <a:off x="4123538" y="42156"/>
              <a:ext cx="144444" cy="77605"/>
            </a:xfrm>
            <a:prstGeom prst="triangle">
              <a:avLst>
                <a:gd name="adj" fmla="val 50000"/>
              </a:avLst>
            </a:prstGeom>
            <a:noFill/>
            <a:ln w="5247"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8" name="等腰三角形 7"/>
            <p:cNvSpPr/>
            <p:nvPr>
              <p:custDataLst>
                <p:tags r:id="rId9"/>
              </p:custDataLst>
            </p:nvPr>
          </p:nvSpPr>
          <p:spPr>
            <a:xfrm>
              <a:off x="4145768" y="66042"/>
              <a:ext cx="99985" cy="53718"/>
            </a:xfrm>
            <a:prstGeom prst="triangle">
              <a:avLst>
                <a:gd name="adj" fmla="val 50000"/>
              </a:avLst>
            </a:prstGeom>
            <a:noFill/>
            <a:ln w="4696"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0">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9" name="等腰三角形 8"/>
            <p:cNvSpPr/>
            <p:nvPr>
              <p:custDataLst>
                <p:tags r:id="rId10"/>
              </p:custDataLst>
            </p:nvPr>
          </p:nvSpPr>
          <p:spPr>
            <a:xfrm>
              <a:off x="4167998" y="89929"/>
              <a:ext cx="55525" cy="29831"/>
            </a:xfrm>
            <a:prstGeom prst="triangle">
              <a:avLst/>
            </a:prstGeom>
            <a:noFill/>
            <a:ln w="4144">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9665" tIns="29832" rIns="59665" bIns="29832" rtlCol="0" anchor="ctr"/>
            <a:lstStyle/>
            <a:p>
              <a:pPr algn="ctr"/>
              <a:endParaRPr lang="en-US" sz="1175">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grpSp>
      <p:grpSp>
        <p:nvGrpSpPr>
          <p:cNvPr id="10" name="组合 9"/>
          <p:cNvGrpSpPr/>
          <p:nvPr userDrawn="1">
            <p:custDataLst>
              <p:tags r:id="rId11"/>
            </p:custDataLst>
          </p:nvPr>
        </p:nvGrpSpPr>
        <p:grpSpPr>
          <a:xfrm>
            <a:off x="4111625" y="1545501"/>
            <a:ext cx="927918" cy="209918"/>
            <a:chOff x="3927899" y="1243022"/>
            <a:chExt cx="927918" cy="209918"/>
          </a:xfrm>
        </p:grpSpPr>
        <p:sp>
          <p:nvSpPr>
            <p:cNvPr id="11" name="任意多边形: 形状 10"/>
            <p:cNvSpPr/>
            <p:nvPr>
              <p:custDataLst>
                <p:tags r:id="rId12"/>
              </p:custDataLst>
            </p:nvPr>
          </p:nvSpPr>
          <p:spPr>
            <a:xfrm>
              <a:off x="3927899" y="1243022"/>
              <a:ext cx="507771" cy="108566"/>
            </a:xfrm>
            <a:custGeom>
              <a:avLst/>
              <a:gdLst>
                <a:gd name="connsiteX0" fmla="*/ 0 w 507771"/>
                <a:gd name="connsiteY0" fmla="*/ 0 h 108566"/>
                <a:gd name="connsiteX1" fmla="*/ 453488 w 507771"/>
                <a:gd name="connsiteY1" fmla="*/ 0 h 108566"/>
                <a:gd name="connsiteX2" fmla="*/ 507771 w 507771"/>
                <a:gd name="connsiteY2" fmla="*/ 54283 h 108566"/>
                <a:gd name="connsiteX3" fmla="*/ 507770 w 507771"/>
                <a:gd name="connsiteY3" fmla="*/ 54283 h 108566"/>
                <a:gd name="connsiteX4" fmla="*/ 453487 w 507771"/>
                <a:gd name="connsiteY4" fmla="*/ 108566 h 108566"/>
                <a:gd name="connsiteX5" fmla="*/ 0 w 507771"/>
                <a:gd name="connsiteY5" fmla="*/ 108565 h 108566"/>
                <a:gd name="connsiteX6" fmla="*/ 54283 w 562054"/>
                <a:gd name="connsiteY6" fmla="*/ 108565 h 108566"/>
                <a:gd name="connsiteX7" fmla="*/ 0 w 562054"/>
                <a:gd name="connsiteY7" fmla="*/ 54282 h 108566"/>
                <a:gd name="connsiteX8" fmla="*/ 6299 w 565294"/>
                <a:gd name="connsiteY8" fmla="*/ 64284 h 108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71" h="108566">
                  <a:moveTo>
                    <a:pt x="0" y="0"/>
                  </a:moveTo>
                  <a:lnTo>
                    <a:pt x="453488" y="0"/>
                  </a:lnTo>
                  <a:cubicBezTo>
                    <a:pt x="483468" y="0"/>
                    <a:pt x="507771" y="24303"/>
                    <a:pt x="507771" y="54283"/>
                  </a:cubicBezTo>
                  <a:lnTo>
                    <a:pt x="507770" y="54283"/>
                  </a:lnTo>
                  <a:cubicBezTo>
                    <a:pt x="507770" y="84263"/>
                    <a:pt x="483467" y="108566"/>
                    <a:pt x="453487" y="108566"/>
                  </a:cubicBezTo>
                </a:path>
              </a:pathLst>
            </a:custGeom>
            <a:noFill/>
            <a:ln w="15875" cap="rnd">
              <a:solidFill>
                <a:schemeClr val="accent1"/>
              </a:solidFill>
            </a:ln>
            <a:effectLst>
              <a:outerShdw blurRad="45212" dist="33909" dir="270000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600">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12" name="任意多边形: 形状 11"/>
            <p:cNvSpPr/>
            <p:nvPr>
              <p:custDataLst>
                <p:tags r:id="rId13"/>
              </p:custDataLst>
            </p:nvPr>
          </p:nvSpPr>
          <p:spPr>
            <a:xfrm>
              <a:off x="4139320" y="1351588"/>
              <a:ext cx="716497" cy="101352"/>
            </a:xfrm>
            <a:custGeom>
              <a:avLst/>
              <a:gdLst>
                <a:gd name="connsiteX0" fmla="*/ 716497 w 716497"/>
                <a:gd name="connsiteY0" fmla="*/ 101352 h 101352"/>
                <a:gd name="connsiteX1" fmla="*/ 49882 w 716497"/>
                <a:gd name="connsiteY1" fmla="*/ 101352 h 101352"/>
                <a:gd name="connsiteX2" fmla="*/ 0 w 716497"/>
                <a:gd name="connsiteY2" fmla="*/ 51470 h 101352"/>
                <a:gd name="connsiteX3" fmla="*/ 49882 w 716497"/>
                <a:gd name="connsiteY3" fmla="*/ 1588 h 101352"/>
                <a:gd name="connsiteX4" fmla="*/ 248185 w 716497"/>
                <a:gd name="connsiteY4" fmla="*/ 0 h 101352"/>
                <a:gd name="connsiteX5" fmla="*/ 716497 w 766379"/>
                <a:gd name="connsiteY5" fmla="*/ 0 h 99764"/>
                <a:gd name="connsiteX6" fmla="*/ 766379 w 766379"/>
                <a:gd name="connsiteY6" fmla="*/ 49882 h 99764"/>
                <a:gd name="connsiteX7" fmla="*/ 857819 w 857819"/>
                <a:gd name="connsiteY7" fmla="*/ 141322 h 141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497" h="101352">
                  <a:moveTo>
                    <a:pt x="716497" y="101352"/>
                  </a:moveTo>
                  <a:lnTo>
                    <a:pt x="49882" y="101352"/>
                  </a:lnTo>
                  <a:cubicBezTo>
                    <a:pt x="22333" y="101352"/>
                    <a:pt x="0" y="79019"/>
                    <a:pt x="0" y="51470"/>
                  </a:cubicBezTo>
                  <a:cubicBezTo>
                    <a:pt x="0" y="23921"/>
                    <a:pt x="22333" y="1588"/>
                    <a:pt x="49882" y="1588"/>
                  </a:cubicBezTo>
                  <a:lnTo>
                    <a:pt x="248185" y="0"/>
                  </a:lnTo>
                </a:path>
              </a:pathLst>
            </a:custGeom>
            <a:noFill/>
            <a:ln w="15875" cap="rnd">
              <a:solidFill>
                <a:schemeClr val="accent1"/>
              </a:solidFill>
            </a:ln>
            <a:effectLst>
              <a:outerShdw blurRad="45212" dist="33909" dir="270000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600">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grpSp>
      <p:grpSp>
        <p:nvGrpSpPr>
          <p:cNvPr id="13" name="组合 12"/>
          <p:cNvGrpSpPr/>
          <p:nvPr userDrawn="1">
            <p:custDataLst>
              <p:tags r:id="rId14"/>
            </p:custDataLst>
          </p:nvPr>
        </p:nvGrpSpPr>
        <p:grpSpPr>
          <a:xfrm>
            <a:off x="7034622" y="1158706"/>
            <a:ext cx="762562" cy="348799"/>
            <a:chOff x="8758247" y="172661"/>
            <a:chExt cx="762562" cy="348799"/>
          </a:xfrm>
        </p:grpSpPr>
        <p:sp>
          <p:nvSpPr>
            <p:cNvPr id="14" name="任意多边形: 形状 13"/>
            <p:cNvSpPr/>
            <p:nvPr>
              <p:custDataLst>
                <p:tags r:id="rId15"/>
              </p:custDataLst>
            </p:nvPr>
          </p:nvSpPr>
          <p:spPr>
            <a:xfrm>
              <a:off x="9146399" y="314814"/>
              <a:ext cx="148124" cy="108566"/>
            </a:xfrm>
            <a:custGeom>
              <a:avLst/>
              <a:gdLst>
                <a:gd name="connsiteX0" fmla="*/ 148124 w 148124"/>
                <a:gd name="connsiteY0" fmla="*/ 108566 h 108566"/>
                <a:gd name="connsiteX1" fmla="*/ 54283 w 148124"/>
                <a:gd name="connsiteY1" fmla="*/ 108566 h 108566"/>
                <a:gd name="connsiteX2" fmla="*/ 0 w 148124"/>
                <a:gd name="connsiteY2" fmla="*/ 54283 h 108566"/>
                <a:gd name="connsiteX3" fmla="*/ 54283 w 148124"/>
                <a:gd name="connsiteY3" fmla="*/ 0 h 108566"/>
                <a:gd name="connsiteX4" fmla="*/ 54283 w 619125"/>
                <a:gd name="connsiteY4" fmla="*/ 0 h 108566"/>
                <a:gd name="connsiteX5" fmla="*/ 54283 w 619125"/>
                <a:gd name="connsiteY5" fmla="*/ 0 h 108566"/>
                <a:gd name="connsiteX6" fmla="*/ 54283 w 619125"/>
                <a:gd name="connsiteY6" fmla="*/ 0 h 108566"/>
                <a:gd name="connsiteX7" fmla="*/ 656282 w 656282"/>
                <a:gd name="connsiteY7" fmla="*/ 91440 h 108566"/>
              </a:gdLst>
              <a:ahLst/>
              <a:cxnLst>
                <a:cxn ang="0">
                  <a:pos x="connsiteX0" y="connsiteY0"/>
                </a:cxn>
                <a:cxn ang="0">
                  <a:pos x="connsiteX1" y="connsiteY1"/>
                </a:cxn>
                <a:cxn ang="0">
                  <a:pos x="connsiteX2" y="connsiteY2"/>
                </a:cxn>
                <a:cxn ang="0">
                  <a:pos x="connsiteX3" y="connsiteY3"/>
                </a:cxn>
              </a:cxnLst>
              <a:rect l="l" t="t" r="r" b="b"/>
              <a:pathLst>
                <a:path w="148124" h="108566">
                  <a:moveTo>
                    <a:pt x="148124" y="108566"/>
                  </a:moveTo>
                  <a:lnTo>
                    <a:pt x="54283" y="108566"/>
                  </a:lnTo>
                  <a:cubicBezTo>
                    <a:pt x="24303" y="108566"/>
                    <a:pt x="0" y="84263"/>
                    <a:pt x="0" y="54283"/>
                  </a:cubicBezTo>
                  <a:cubicBezTo>
                    <a:pt x="0" y="24303"/>
                    <a:pt x="24303" y="0"/>
                    <a:pt x="54283" y="0"/>
                  </a:cubicBezTo>
                </a:path>
              </a:pathLst>
            </a:custGeom>
            <a:noFill/>
            <a:ln w="15875" cap="rnd">
              <a:solidFill>
                <a:schemeClr val="accent1"/>
              </a:solidFill>
            </a:ln>
            <a:effectLst>
              <a:outerShdw blurRad="45212" dist="33909" dir="270000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600">
                <a:latin typeface="Arial" panose="020B0604020202020204" pitchFamily="34" charset="0"/>
                <a:ea typeface="宋体" panose="02010600030101010101" pitchFamily="2" charset="-122"/>
                <a:cs typeface="Arial" panose="020B0604020202020204" pitchFamily="34" charset="0"/>
              </a:endParaRPr>
            </a:p>
          </p:txBody>
        </p:sp>
        <p:sp>
          <p:nvSpPr>
            <p:cNvPr id="15" name="任意多边形: 形状 14"/>
            <p:cNvSpPr/>
            <p:nvPr>
              <p:custDataLst>
                <p:tags r:id="rId16"/>
              </p:custDataLst>
            </p:nvPr>
          </p:nvSpPr>
          <p:spPr>
            <a:xfrm flipH="1">
              <a:off x="8758247" y="421504"/>
              <a:ext cx="569148" cy="99956"/>
            </a:xfrm>
            <a:custGeom>
              <a:avLst/>
              <a:gdLst>
                <a:gd name="connsiteX0" fmla="*/ 569148 w 569148"/>
                <a:gd name="connsiteY0" fmla="*/ 99956 h 99956"/>
                <a:gd name="connsiteX1" fmla="*/ 49978 w 569148"/>
                <a:gd name="connsiteY1" fmla="*/ 99956 h 99956"/>
                <a:gd name="connsiteX2" fmla="*/ 0 w 569148"/>
                <a:gd name="connsiteY2" fmla="*/ 49978 h 99956"/>
                <a:gd name="connsiteX3" fmla="*/ 49978 w 569148"/>
                <a:gd name="connsiteY3" fmla="*/ 0 h 99956"/>
                <a:gd name="connsiteX4" fmla="*/ 49978 w 619126"/>
                <a:gd name="connsiteY4" fmla="*/ 0 h 99956"/>
                <a:gd name="connsiteX5" fmla="*/ 49978 w 619126"/>
                <a:gd name="connsiteY5" fmla="*/ 0 h 99956"/>
                <a:gd name="connsiteX6" fmla="*/ 49978 w 619126"/>
                <a:gd name="connsiteY6" fmla="*/ 0 h 99956"/>
                <a:gd name="connsiteX7" fmla="*/ 660588 w 660588"/>
                <a:gd name="connsiteY7" fmla="*/ 91440 h 99956"/>
              </a:gdLst>
              <a:ahLst/>
              <a:cxnLst>
                <a:cxn ang="0">
                  <a:pos x="connsiteX0" y="connsiteY0"/>
                </a:cxn>
                <a:cxn ang="0">
                  <a:pos x="connsiteX1" y="connsiteY1"/>
                </a:cxn>
                <a:cxn ang="0">
                  <a:pos x="connsiteX2" y="connsiteY2"/>
                </a:cxn>
                <a:cxn ang="0">
                  <a:pos x="connsiteX3" y="connsiteY3"/>
                </a:cxn>
              </a:cxnLst>
              <a:rect l="l" t="t" r="r" b="b"/>
              <a:pathLst>
                <a:path w="569148" h="99956">
                  <a:moveTo>
                    <a:pt x="569148" y="99956"/>
                  </a:moveTo>
                  <a:lnTo>
                    <a:pt x="49978" y="99956"/>
                  </a:lnTo>
                  <a:cubicBezTo>
                    <a:pt x="22376" y="99956"/>
                    <a:pt x="0" y="77580"/>
                    <a:pt x="0" y="49978"/>
                  </a:cubicBezTo>
                  <a:cubicBezTo>
                    <a:pt x="0" y="22376"/>
                    <a:pt x="22376" y="0"/>
                    <a:pt x="49978" y="0"/>
                  </a:cubicBezTo>
                </a:path>
              </a:pathLst>
            </a:custGeom>
            <a:noFill/>
            <a:ln w="15875" cap="rnd">
              <a:solidFill>
                <a:schemeClr val="accent1"/>
              </a:solidFill>
            </a:ln>
            <a:effectLst>
              <a:outerShdw blurRad="45212" dist="33909" dir="270000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600">
                <a:latin typeface="Arial" panose="020B0604020202020204" pitchFamily="34" charset="0"/>
                <a:ea typeface="宋体" panose="02010600030101010101" pitchFamily="2" charset="-122"/>
                <a:cs typeface="Arial" panose="020B0604020202020204" pitchFamily="34" charset="0"/>
              </a:endParaRPr>
            </a:p>
          </p:txBody>
        </p:sp>
        <p:sp>
          <p:nvSpPr>
            <p:cNvPr id="16" name="任意多边形: 形状 15"/>
            <p:cNvSpPr/>
            <p:nvPr>
              <p:custDataLst>
                <p:tags r:id="rId17"/>
              </p:custDataLst>
            </p:nvPr>
          </p:nvSpPr>
          <p:spPr>
            <a:xfrm>
              <a:off x="8939669" y="172661"/>
              <a:ext cx="581140" cy="142154"/>
            </a:xfrm>
            <a:custGeom>
              <a:avLst/>
              <a:gdLst>
                <a:gd name="connsiteX0" fmla="*/ 0 w 581140"/>
                <a:gd name="connsiteY0" fmla="*/ 0 h 142154"/>
                <a:gd name="connsiteX1" fmla="*/ 510063 w 581140"/>
                <a:gd name="connsiteY1" fmla="*/ 0 h 142154"/>
                <a:gd name="connsiteX2" fmla="*/ 581140 w 581140"/>
                <a:gd name="connsiteY2" fmla="*/ 71077 h 142154"/>
                <a:gd name="connsiteX3" fmla="*/ 581139 w 581140"/>
                <a:gd name="connsiteY3" fmla="*/ 71077 h 142154"/>
                <a:gd name="connsiteX4" fmla="*/ 510062 w 581140"/>
                <a:gd name="connsiteY4" fmla="*/ 142154 h 142154"/>
                <a:gd name="connsiteX5" fmla="*/ 257175 w 581140"/>
                <a:gd name="connsiteY5" fmla="*/ 142153 h 142154"/>
                <a:gd name="connsiteX6" fmla="*/ 71077 w 652217"/>
                <a:gd name="connsiteY6" fmla="*/ 142153 h 142154"/>
                <a:gd name="connsiteX7" fmla="*/ 0 w 652217"/>
                <a:gd name="connsiteY7" fmla="*/ 71076 h 142154"/>
                <a:gd name="connsiteX8" fmla="*/ 91440 w 652217"/>
                <a:gd name="connsiteY8" fmla="*/ 162517 h 16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140" h="142154">
                  <a:moveTo>
                    <a:pt x="0" y="0"/>
                  </a:moveTo>
                  <a:lnTo>
                    <a:pt x="510063" y="0"/>
                  </a:lnTo>
                  <a:cubicBezTo>
                    <a:pt x="549318" y="0"/>
                    <a:pt x="581140" y="31822"/>
                    <a:pt x="581140" y="71077"/>
                  </a:cubicBezTo>
                  <a:lnTo>
                    <a:pt x="581139" y="71077"/>
                  </a:lnTo>
                  <a:cubicBezTo>
                    <a:pt x="581139" y="110332"/>
                    <a:pt x="549317" y="142154"/>
                    <a:pt x="510062" y="142154"/>
                  </a:cubicBezTo>
                  <a:lnTo>
                    <a:pt x="257175" y="142153"/>
                  </a:lnTo>
                </a:path>
              </a:pathLst>
            </a:custGeom>
            <a:noFill/>
            <a:ln w="15875" cap="rnd">
              <a:solidFill>
                <a:schemeClr val="accent1"/>
              </a:solidFill>
            </a:ln>
            <a:effectLst>
              <a:outerShdw blurRad="45212" dist="33909" dir="2700002"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600">
                <a:latin typeface="Arial" panose="020B0604020202020204" pitchFamily="34" charset="0"/>
                <a:ea typeface="宋体" panose="02010600030101010101" pitchFamily="2" charset="-122"/>
                <a:cs typeface="Arial" panose="020B0604020202020204" pitchFamily="34" charset="0"/>
              </a:endParaRPr>
            </a:p>
          </p:txBody>
        </p:sp>
      </p:grpSp>
      <p:grpSp>
        <p:nvGrpSpPr>
          <p:cNvPr id="17" name="组合 16"/>
          <p:cNvGrpSpPr/>
          <p:nvPr userDrawn="1">
            <p:custDataLst>
              <p:tags r:id="rId18"/>
            </p:custDataLst>
          </p:nvPr>
        </p:nvGrpSpPr>
        <p:grpSpPr>
          <a:xfrm flipH="1">
            <a:off x="7389932" y="1033326"/>
            <a:ext cx="233363" cy="125379"/>
            <a:chOff x="4079079" y="-5618"/>
            <a:chExt cx="233363" cy="125379"/>
          </a:xfrm>
        </p:grpSpPr>
        <p:sp>
          <p:nvSpPr>
            <p:cNvPr id="18" name="等腰三角形 17"/>
            <p:cNvSpPr/>
            <p:nvPr>
              <p:custDataLst>
                <p:tags r:id="rId19"/>
              </p:custDataLst>
            </p:nvPr>
          </p:nvSpPr>
          <p:spPr>
            <a:xfrm>
              <a:off x="4079079" y="-5618"/>
              <a:ext cx="233363" cy="125378"/>
            </a:xfrm>
            <a:prstGeom prst="triangl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19" name="等腰三角形 18"/>
            <p:cNvSpPr/>
            <p:nvPr>
              <p:custDataLst>
                <p:tags r:id="rId20"/>
              </p:custDataLst>
            </p:nvPr>
          </p:nvSpPr>
          <p:spPr>
            <a:xfrm>
              <a:off x="4101309" y="18270"/>
              <a:ext cx="188904" cy="101491"/>
            </a:xfrm>
            <a:prstGeom prst="triangle">
              <a:avLst>
                <a:gd name="adj" fmla="val 50000"/>
              </a:avLst>
            </a:prstGeom>
            <a:noFill/>
            <a:ln w="5798"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5">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20" name="等腰三角形 19"/>
            <p:cNvSpPr/>
            <p:nvPr>
              <p:custDataLst>
                <p:tags r:id="rId21"/>
              </p:custDataLst>
            </p:nvPr>
          </p:nvSpPr>
          <p:spPr>
            <a:xfrm>
              <a:off x="4123538" y="42156"/>
              <a:ext cx="144444" cy="77605"/>
            </a:xfrm>
            <a:prstGeom prst="triangle">
              <a:avLst>
                <a:gd name="adj" fmla="val 50000"/>
              </a:avLst>
            </a:prstGeom>
            <a:noFill/>
            <a:ln w="5247"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21" name="等腰三角形 20"/>
            <p:cNvSpPr/>
            <p:nvPr>
              <p:custDataLst>
                <p:tags r:id="rId22"/>
              </p:custDataLst>
            </p:nvPr>
          </p:nvSpPr>
          <p:spPr>
            <a:xfrm>
              <a:off x="4145768" y="66042"/>
              <a:ext cx="99985" cy="53718"/>
            </a:xfrm>
            <a:prstGeom prst="triangle">
              <a:avLst>
                <a:gd name="adj" fmla="val 50000"/>
              </a:avLst>
            </a:prstGeom>
            <a:noFill/>
            <a:ln w="4696" cap="flat" cmpd="sng" algn="ctr">
              <a:solidFill>
                <a:schemeClr val="accent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0">
                <a:solidFill>
                  <a:schemeClr val="lt1">
                    <a:lumMod val="100000"/>
                  </a:schemeClr>
                </a:solidFill>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22" name="等腰三角形 21"/>
            <p:cNvSpPr/>
            <p:nvPr>
              <p:custDataLst>
                <p:tags r:id="rId23"/>
              </p:custDataLst>
            </p:nvPr>
          </p:nvSpPr>
          <p:spPr>
            <a:xfrm>
              <a:off x="4167998" y="89929"/>
              <a:ext cx="55525" cy="29831"/>
            </a:xfrm>
            <a:prstGeom prst="triangle">
              <a:avLst/>
            </a:prstGeom>
            <a:noFill/>
            <a:ln w="4144">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59665" tIns="29832" rIns="59665" bIns="29832" rtlCol="0" anchor="ctr"/>
            <a:lstStyle/>
            <a:p>
              <a:pPr algn="ctr"/>
              <a:endParaRPr lang="en-US" sz="1175">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副标题页">
    <p:bg>
      <p:bgPr>
        <a:gradFill>
          <a:gsLst>
            <a:gs pos="7000">
              <a:schemeClr val="bg2">
                <a:lumMod val="90000"/>
                <a:alpha val="26000"/>
              </a:schemeClr>
            </a:gs>
            <a:gs pos="100000">
              <a:schemeClr val="accent2">
                <a:lumMod val="40000"/>
                <a:lumOff val="60000"/>
                <a:alpha val="16000"/>
              </a:schemeClr>
            </a:gs>
          </a:gsLst>
          <a:lin ang="2700000" scaled="0"/>
        </a:gradFill>
        <a:effectLst/>
      </p:bgPr>
    </p:bg>
    <p:spTree>
      <p:nvGrpSpPr>
        <p:cNvPr id="1" name=""/>
        <p:cNvGrpSpPr/>
        <p:nvPr/>
      </p:nvGrpSpPr>
      <p:grpSpPr>
        <a:xfrm>
          <a:off x="0" y="0"/>
          <a:ext cx="0" cy="0"/>
          <a:chOff x="0" y="0"/>
          <a:chExt cx="0" cy="0"/>
        </a:xfrm>
      </p:grpSpPr>
      <p:grpSp>
        <p:nvGrpSpPr>
          <p:cNvPr id="5" name="组合 4"/>
          <p:cNvGrpSpPr/>
          <p:nvPr userDrawn="1">
            <p:custDataLst>
              <p:tags r:id="rId2"/>
            </p:custDataLst>
          </p:nvPr>
        </p:nvGrpSpPr>
        <p:grpSpPr>
          <a:xfrm>
            <a:off x="4117170" y="-3568850"/>
            <a:ext cx="7978011" cy="10287000"/>
            <a:chOff x="4213989" y="-3429000"/>
            <a:chExt cx="7978011" cy="10287000"/>
          </a:xfrm>
        </p:grpSpPr>
        <p:pic>
          <p:nvPicPr>
            <p:cNvPr id="6" name="图片 5" descr="桌子上放着花瓶和广告  描述已自动生成"/>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brightnessContrast bright="-10000" contrast="-35000"/>
                      </a14:imgEffect>
                    </a14:imgLayer>
                  </a14:imgProps>
                </a:ext>
                <a:ext uri="{28A0092B-C50C-407E-A947-70E740481C1C}">
                  <a14:useLocalDpi xmlns:a14="http://schemas.microsoft.com/office/drawing/2010/main" val="0"/>
                </a:ext>
              </a:extLst>
            </a:blip>
            <a:stretch>
              <a:fillRect/>
            </a:stretch>
          </p:blipFill>
          <p:spPr>
            <a:xfrm>
              <a:off x="4213989" y="-3429000"/>
              <a:ext cx="7978011" cy="10287000"/>
            </a:xfrm>
            <a:custGeom>
              <a:avLst/>
              <a:gdLst>
                <a:gd name="connsiteX0" fmla="*/ 0 w 5318676"/>
                <a:gd name="connsiteY0" fmla="*/ 0 h 6858000"/>
                <a:gd name="connsiteX1" fmla="*/ 354483 w 5318676"/>
                <a:gd name="connsiteY1" fmla="*/ 0 h 6858000"/>
                <a:gd name="connsiteX2" fmla="*/ 1278213 w 5318676"/>
                <a:gd name="connsiteY2" fmla="*/ 3200400 h 6858000"/>
                <a:gd name="connsiteX3" fmla="*/ 1382988 w 5318676"/>
                <a:gd name="connsiteY3" fmla="*/ 3257550 h 6858000"/>
                <a:gd name="connsiteX4" fmla="*/ 2716488 w 5318676"/>
                <a:gd name="connsiteY4" fmla="*/ 3486150 h 6858000"/>
                <a:gd name="connsiteX5" fmla="*/ 3173688 w 5318676"/>
                <a:gd name="connsiteY5" fmla="*/ 3476625 h 6858000"/>
                <a:gd name="connsiteX6" fmla="*/ 4078563 w 5318676"/>
                <a:gd name="connsiteY6" fmla="*/ 2828925 h 6858000"/>
                <a:gd name="connsiteX7" fmla="*/ 5318676 w 5318676"/>
                <a:gd name="connsiteY7" fmla="*/ 2641530 h 6858000"/>
                <a:gd name="connsiteX8" fmla="*/ 5318676 w 5318676"/>
                <a:gd name="connsiteY8" fmla="*/ 6858000 h 6858000"/>
                <a:gd name="connsiteX9" fmla="*/ 0 w 531867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8676" h="6858000">
                  <a:moveTo>
                    <a:pt x="0" y="0"/>
                  </a:moveTo>
                  <a:lnTo>
                    <a:pt x="354483" y="0"/>
                  </a:lnTo>
                  <a:lnTo>
                    <a:pt x="1278213" y="3200400"/>
                  </a:lnTo>
                  <a:lnTo>
                    <a:pt x="1382988" y="3257550"/>
                  </a:lnTo>
                  <a:lnTo>
                    <a:pt x="2716488" y="3486150"/>
                  </a:lnTo>
                  <a:lnTo>
                    <a:pt x="3173688" y="3476625"/>
                  </a:lnTo>
                  <a:lnTo>
                    <a:pt x="4078563" y="2828925"/>
                  </a:lnTo>
                  <a:lnTo>
                    <a:pt x="5318676" y="2641530"/>
                  </a:lnTo>
                  <a:lnTo>
                    <a:pt x="5318676" y="6858000"/>
                  </a:lnTo>
                  <a:lnTo>
                    <a:pt x="0" y="6858000"/>
                  </a:lnTo>
                  <a:close/>
                </a:path>
              </a:pathLst>
            </a:custGeom>
            <a:effectLst/>
          </p:spPr>
        </p:pic>
        <p:pic>
          <p:nvPicPr>
            <p:cNvPr id="8" name="图片 7"/>
            <p:cNvPicPr>
              <a:picLocks noChangeAspect="1"/>
            </p:cNvPicPr>
            <p:nvPr>
              <p:custDataLst>
                <p:tags r:id="rId6"/>
              </p:custDataLst>
            </p:nvPr>
          </p:nvPicPr>
          <p:blipFill>
            <a:blip r:embed="rId7"/>
            <a:stretch>
              <a:fillRect/>
            </a:stretch>
          </p:blipFill>
          <p:spPr>
            <a:xfrm>
              <a:off x="9957754" y="1714500"/>
              <a:ext cx="1419662" cy="2085013"/>
            </a:xfrm>
            <a:prstGeom prst="rect">
              <a:avLst/>
            </a:prstGeom>
          </p:spPr>
        </p:pic>
        <p:pic>
          <p:nvPicPr>
            <p:cNvPr id="9" name="图片 8"/>
            <p:cNvPicPr>
              <a:picLocks noChangeAspect="1"/>
            </p:cNvPicPr>
            <p:nvPr>
              <p:custDataLst>
                <p:tags r:id="rId8"/>
              </p:custDataLst>
            </p:nvPr>
          </p:nvPicPr>
          <p:blipFill>
            <a:blip r:embed="rId7"/>
            <a:stretch>
              <a:fillRect/>
            </a:stretch>
          </p:blipFill>
          <p:spPr>
            <a:xfrm flipH="1">
              <a:off x="5773319" y="2864602"/>
              <a:ext cx="767396" cy="1127050"/>
            </a:xfrm>
            <a:prstGeom prst="rect">
              <a:avLst/>
            </a:prstGeom>
          </p:spPr>
        </p:pic>
      </p:grpSp>
      <p:pic>
        <p:nvPicPr>
          <p:cNvPr id="10" name="图片 9" descr="桌子上放着花瓶和广告  描述已自动生成"/>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flipH="1">
            <a:off x="577058" y="0"/>
            <a:ext cx="7978021" cy="6079690"/>
          </a:xfrm>
          <a:custGeom>
            <a:avLst/>
            <a:gdLst>
              <a:gd name="connsiteX0" fmla="*/ 2683682 w 5318676"/>
              <a:gd name="connsiteY0" fmla="*/ 466725 h 3535417"/>
              <a:gd name="connsiteX1" fmla="*/ 2589488 w 5318676"/>
              <a:gd name="connsiteY1" fmla="*/ 560919 h 3535417"/>
              <a:gd name="connsiteX2" fmla="*/ 2589488 w 5318676"/>
              <a:gd name="connsiteY2" fmla="*/ 2595031 h 3535417"/>
              <a:gd name="connsiteX3" fmla="*/ 2683682 w 5318676"/>
              <a:gd name="connsiteY3" fmla="*/ 2689225 h 3535417"/>
              <a:gd name="connsiteX4" fmla="*/ 3060444 w 5318676"/>
              <a:gd name="connsiteY4" fmla="*/ 2689225 h 3535417"/>
              <a:gd name="connsiteX5" fmla="*/ 3154638 w 5318676"/>
              <a:gd name="connsiteY5" fmla="*/ 2595031 h 3535417"/>
              <a:gd name="connsiteX6" fmla="*/ 3154638 w 5318676"/>
              <a:gd name="connsiteY6" fmla="*/ 560919 h 3535417"/>
              <a:gd name="connsiteX7" fmla="*/ 3060444 w 5318676"/>
              <a:gd name="connsiteY7" fmla="*/ 466725 h 3535417"/>
              <a:gd name="connsiteX8" fmla="*/ 0 w 5318676"/>
              <a:gd name="connsiteY8" fmla="*/ 0 h 3535417"/>
              <a:gd name="connsiteX9" fmla="*/ 5318676 w 5318676"/>
              <a:gd name="connsiteY9" fmla="*/ 0 h 3535417"/>
              <a:gd name="connsiteX10" fmla="*/ 5318676 w 5318676"/>
              <a:gd name="connsiteY10" fmla="*/ 2787835 h 3535417"/>
              <a:gd name="connsiteX11" fmla="*/ 5278353 w 5318676"/>
              <a:gd name="connsiteY11" fmla="*/ 2788407 h 3535417"/>
              <a:gd name="connsiteX12" fmla="*/ 3599138 w 5318676"/>
              <a:gd name="connsiteY12" fmla="*/ 3155950 h 3535417"/>
              <a:gd name="connsiteX13" fmla="*/ 3014938 w 5318676"/>
              <a:gd name="connsiteY13" fmla="*/ 3524250 h 3535417"/>
              <a:gd name="connsiteX14" fmla="*/ 2392638 w 5318676"/>
              <a:gd name="connsiteY14" fmla="*/ 3422650 h 3535417"/>
              <a:gd name="connsiteX15" fmla="*/ 1376638 w 5318676"/>
              <a:gd name="connsiteY15" fmla="*/ 3244850 h 3535417"/>
              <a:gd name="connsiteX16" fmla="*/ 246338 w 5318676"/>
              <a:gd name="connsiteY16" fmla="*/ 3435350 h 3535417"/>
              <a:gd name="connsiteX17" fmla="*/ 103426 w 5318676"/>
              <a:gd name="connsiteY17" fmla="*/ 3448906 h 3535417"/>
              <a:gd name="connsiteX18" fmla="*/ 0 w 5318676"/>
              <a:gd name="connsiteY18" fmla="*/ 3451082 h 353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18676" h="3535417">
                <a:moveTo>
                  <a:pt x="2683682" y="466725"/>
                </a:moveTo>
                <a:cubicBezTo>
                  <a:pt x="2631660" y="466725"/>
                  <a:pt x="2589488" y="508897"/>
                  <a:pt x="2589488" y="560919"/>
                </a:cubicBezTo>
                <a:lnTo>
                  <a:pt x="2589488" y="2595031"/>
                </a:lnTo>
                <a:cubicBezTo>
                  <a:pt x="2589488" y="2647053"/>
                  <a:pt x="2631660" y="2689225"/>
                  <a:pt x="2683682" y="2689225"/>
                </a:cubicBezTo>
                <a:lnTo>
                  <a:pt x="3060444" y="2689225"/>
                </a:lnTo>
                <a:cubicBezTo>
                  <a:pt x="3112466" y="2689225"/>
                  <a:pt x="3154638" y="2647053"/>
                  <a:pt x="3154638" y="2595031"/>
                </a:cubicBezTo>
                <a:lnTo>
                  <a:pt x="3154638" y="560919"/>
                </a:lnTo>
                <a:cubicBezTo>
                  <a:pt x="3154638" y="508897"/>
                  <a:pt x="3112466" y="466725"/>
                  <a:pt x="3060444" y="466725"/>
                </a:cubicBezTo>
                <a:close/>
                <a:moveTo>
                  <a:pt x="0" y="0"/>
                </a:moveTo>
                <a:lnTo>
                  <a:pt x="5318676" y="0"/>
                </a:lnTo>
                <a:lnTo>
                  <a:pt x="5318676" y="2787835"/>
                </a:lnTo>
                <a:lnTo>
                  <a:pt x="5278353" y="2788407"/>
                </a:lnTo>
                <a:cubicBezTo>
                  <a:pt x="4662598" y="2823898"/>
                  <a:pt x="3924576" y="3112294"/>
                  <a:pt x="3599138" y="3155950"/>
                </a:cubicBezTo>
                <a:cubicBezTo>
                  <a:pt x="3078438" y="3225800"/>
                  <a:pt x="3216021" y="3479800"/>
                  <a:pt x="3014938" y="3524250"/>
                </a:cubicBezTo>
                <a:cubicBezTo>
                  <a:pt x="2813855" y="3568700"/>
                  <a:pt x="2665688" y="3469217"/>
                  <a:pt x="2392638" y="3422650"/>
                </a:cubicBezTo>
                <a:cubicBezTo>
                  <a:pt x="2119588" y="3376083"/>
                  <a:pt x="1734355" y="3242733"/>
                  <a:pt x="1376638" y="3244850"/>
                </a:cubicBezTo>
                <a:cubicBezTo>
                  <a:pt x="1018921" y="3246967"/>
                  <a:pt x="608288" y="3380317"/>
                  <a:pt x="246338" y="3435350"/>
                </a:cubicBezTo>
                <a:cubicBezTo>
                  <a:pt x="201095" y="3442229"/>
                  <a:pt x="153073" y="3446430"/>
                  <a:pt x="103426" y="3448906"/>
                </a:cubicBezTo>
                <a:lnTo>
                  <a:pt x="0" y="3451082"/>
                </a:lnTo>
                <a:close/>
              </a:path>
            </a:pathLst>
          </a:custGeom>
          <a:effectLst/>
        </p:spPr>
      </p:pic>
      <p:sp>
        <p:nvSpPr>
          <p:cNvPr id="2" name="文本占位符 1"/>
          <p:cNvSpPr>
            <a:spLocks noGrp="1"/>
          </p:cNvSpPr>
          <p:nvPr>
            <p:ph type="body" sz="quarter" idx="10" hasCustomPrompt="1"/>
            <p:custDataLst>
              <p:tags r:id="rId11"/>
            </p:custDataLst>
          </p:nvPr>
        </p:nvSpPr>
        <p:spPr>
          <a:xfrm>
            <a:off x="3811910" y="1536746"/>
            <a:ext cx="895598" cy="3248613"/>
          </a:xfrm>
          <a:prstGeom prst="rect">
            <a:avLst/>
          </a:prstGeom>
        </p:spPr>
        <p:txBody>
          <a:bodyPr vert="eaVert" wrap="square" lIns="137160" tIns="68580" rIns="137160" bIns="68580" anchor="ctr" anchorCtr="0">
            <a:noAutofit/>
          </a:bodyPr>
          <a:lstStyle>
            <a:lvl1pPr marL="0" indent="0" algn="ctr" defTabSz="914400" rtl="0" eaLnBrk="1" fontAlgn="auto" latinLnBrk="0" hangingPunct="1">
              <a:lnSpc>
                <a:spcPct val="100000"/>
              </a:lnSpc>
              <a:spcBef>
                <a:spcPct val="0"/>
              </a:spcBef>
              <a:spcAft>
                <a:spcPct val="0"/>
              </a:spcAft>
              <a:buFont typeface="Arial" panose="020B0604020202020204" pitchFamily="34" charset="0"/>
              <a:buNone/>
              <a:defRPr sz="4800" spc="0">
                <a:solidFill>
                  <a:srgbClr val="404040"/>
                </a:solidFill>
                <a:latin typeface="Arial" panose="020B0604020202020204" pitchFamily="34" charset="0"/>
                <a:ea typeface="宋体" panose="02010600030101010101" pitchFamily="2" charset="-122"/>
                <a:sym typeface="Calibri" panose="020F0502020204030204" pitchFamily="34" charset="0"/>
              </a:defRPr>
            </a:lvl1pPr>
            <a:lvl2pPr marL="457200" indent="-228600" algn="l" defTabSz="914400" rtl="0" eaLnBrk="1" latinLnBrk="0" hangingPunct="1">
              <a:lnSpc>
                <a:spcPct val="90000"/>
              </a:lnSpc>
              <a:buFont typeface="Arial" panose="020B0604020202020204" pitchFamily="34" charset="0"/>
              <a:buNone/>
              <a:defRPr/>
            </a:lvl2pPr>
            <a:lvl3pPr marL="914400" indent="-228600" algn="l" defTabSz="914400" rtl="0" eaLnBrk="1" latinLnBrk="0" hangingPunct="1">
              <a:lnSpc>
                <a:spcPct val="90000"/>
              </a:lnSpc>
              <a:buFont typeface="Arial" panose="020B0604020202020204" pitchFamily="34" charset="0"/>
              <a:buNone/>
              <a:defRPr/>
            </a:lvl3pPr>
            <a:lvl4pPr marL="1371600" indent="-228600" algn="l" defTabSz="914400" rtl="0" eaLnBrk="1" latinLnBrk="0" hangingPunct="1">
              <a:lnSpc>
                <a:spcPct val="90000"/>
              </a:lnSpc>
              <a:buFont typeface="Arial" panose="020B0604020202020204" pitchFamily="34" charset="0"/>
              <a:buNone/>
              <a:defRPr/>
            </a:lvl4pPr>
            <a:lvl5pPr marL="1828800" indent="-228600" algn="l" defTabSz="914400" rtl="0" eaLnBrk="1" latinLnBrk="0" hangingPunct="1">
              <a:lnSpc>
                <a:spcPct val="90000"/>
              </a:lnSpc>
              <a:buFont typeface="Arial" panose="020B0604020202020204" pitchFamily="34" charset="0"/>
              <a:buNone/>
              <a:defRPr/>
            </a:lvl5pPr>
          </a:lstStyle>
          <a:p>
            <a:pPr lvl="0"/>
            <a:r>
              <a:rPr lang="zh-CN" altLang="en-US"/>
              <a:t>请输入标题</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5" name="图片 24" descr="模糊的照片  描述已自动生成"/>
          <p:cNvPicPr>
            <a:picLocks noChangeAspect="1"/>
          </p:cNvPicPr>
          <p:nvPr userDrawn="1">
            <p:custDataLst>
              <p:tags r:id="rId2"/>
            </p:custDataLst>
          </p:nvPr>
        </p:nvPicPr>
        <p:blipFill>
          <a:blip r:embed="rId3">
            <a:alphaModFix amt="38000"/>
            <a:extLst>
              <a:ext uri="{28A0092B-C50C-407E-A947-70E740481C1C}">
                <a14:useLocalDpi xmlns:a14="http://schemas.microsoft.com/office/drawing/2010/main" val="0"/>
              </a:ext>
            </a:extLst>
          </a:blip>
          <a:stretch>
            <a:fillRect/>
          </a:stretch>
        </p:blipFill>
        <p:spPr>
          <a:xfrm flipH="1">
            <a:off x="1481696" y="3047565"/>
            <a:ext cx="10728982" cy="4088828"/>
          </a:xfrm>
          <a:custGeom>
            <a:avLst/>
            <a:gdLst>
              <a:gd name="connsiteX0" fmla="*/ 0 w 10728982"/>
              <a:gd name="connsiteY0" fmla="*/ 0 h 4088828"/>
              <a:gd name="connsiteX1" fmla="*/ 10728982 w 10728982"/>
              <a:gd name="connsiteY1" fmla="*/ 0 h 4088828"/>
              <a:gd name="connsiteX2" fmla="*/ 10728982 w 10728982"/>
              <a:gd name="connsiteY2" fmla="*/ 4088828 h 4088828"/>
              <a:gd name="connsiteX3" fmla="*/ 0 w 10728982"/>
              <a:gd name="connsiteY3" fmla="*/ 4088828 h 4088828"/>
            </a:gdLst>
            <a:ahLst/>
            <a:cxnLst>
              <a:cxn ang="0">
                <a:pos x="connsiteX0" y="connsiteY0"/>
              </a:cxn>
              <a:cxn ang="0">
                <a:pos x="connsiteX1" y="connsiteY1"/>
              </a:cxn>
              <a:cxn ang="0">
                <a:pos x="connsiteX2" y="connsiteY2"/>
              </a:cxn>
              <a:cxn ang="0">
                <a:pos x="connsiteX3" y="connsiteY3"/>
              </a:cxn>
            </a:cxnLst>
            <a:rect l="l" t="t" r="r" b="b"/>
            <a:pathLst>
              <a:path w="10728982" h="4088827">
                <a:moveTo>
                  <a:pt x="0" y="0"/>
                </a:moveTo>
                <a:lnTo>
                  <a:pt x="10728982" y="0"/>
                </a:lnTo>
                <a:lnTo>
                  <a:pt x="10728982" y="4088828"/>
                </a:lnTo>
                <a:lnTo>
                  <a:pt x="0" y="4088828"/>
                </a:lnTo>
                <a:close/>
              </a:path>
            </a:pathLst>
          </a:custGeom>
        </p:spPr>
      </p:pic>
      <p:pic>
        <p:nvPicPr>
          <p:cNvPr id="26" name="图片 25"/>
          <p:cNvPicPr>
            <a:picLocks noChangeAspect="1"/>
          </p:cNvPicPr>
          <p:nvPr userDrawn="1">
            <p:custDataLst>
              <p:tags r:id="rId4"/>
            </p:custDataLst>
          </p:nvPr>
        </p:nvPicPr>
        <p:blipFill>
          <a:blip r:embed="rId5"/>
          <a:srcRect l="542" t="28040" b="16015"/>
          <a:stretch>
            <a:fillRect/>
          </a:stretch>
        </p:blipFill>
        <p:spPr>
          <a:xfrm>
            <a:off x="-53788" y="1936376"/>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28" name="图片 27" descr="黑暗中的光  描述已自动生成"/>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437626" y="306370"/>
            <a:ext cx="1215385" cy="668995"/>
          </a:xfrm>
          <a:prstGeom prst="rect">
            <a:avLst/>
          </a:prstGeom>
        </p:spPr>
      </p:pic>
      <p:pic>
        <p:nvPicPr>
          <p:cNvPr id="29" name="图片 28" descr="黑白色的花  描述已自动生成"/>
          <p:cNvPicPr>
            <a:picLocks noChangeAspect="1"/>
          </p:cNvPicPr>
          <p:nvPr userDrawn="1">
            <p:custDataLst>
              <p:tags r:id="rId8"/>
            </p:custDataLst>
          </p:nvPr>
        </p:nvPicPr>
        <p:blipFill>
          <a:blip r:embed="rId9">
            <a:extLst>
              <a:ext uri="{28A0092B-C50C-407E-A947-70E740481C1C}">
                <a14:useLocalDpi xmlns:a14="http://schemas.microsoft.com/office/drawing/2010/main" val="0"/>
              </a:ext>
            </a:extLst>
          </a:blip>
          <a:stretch>
            <a:fillRect/>
          </a:stretch>
        </p:blipFill>
        <p:spPr>
          <a:xfrm flipV="1">
            <a:off x="11227299" y="220771"/>
            <a:ext cx="964701" cy="880533"/>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  描述已自动生成"/>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7" name="文本占位符 6"/>
          <p:cNvSpPr>
            <a:spLocks noGrp="1"/>
          </p:cNvSpPr>
          <p:nvPr>
            <p:ph type="body" sz="quarter" idx="11" hasCustomPrompt="1"/>
            <p:custDataLst>
              <p:tags r:id="rId4"/>
            </p:custDataLst>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9" name="文本占位符 8"/>
          <p:cNvSpPr>
            <a:spLocks noGrp="1"/>
          </p:cNvSpPr>
          <p:nvPr>
            <p:ph type="body" sz="quarter" idx="13" hasCustomPrompt="1"/>
            <p:custDataLst>
              <p:tags r:id="rId5"/>
            </p:custDataLst>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
        <p:nvSpPr>
          <p:cNvPr id="10" name="文本占位符 9"/>
          <p:cNvSpPr>
            <a:spLocks noGrp="1"/>
          </p:cNvSpPr>
          <p:nvPr>
            <p:ph type="body" sz="quarter" idx="14" hasCustomPrompt="1"/>
            <p:custDataLst>
              <p:tags r:id="rId6"/>
            </p:custDataLst>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1" name="文本占位符 10"/>
          <p:cNvSpPr>
            <a:spLocks noGrp="1"/>
          </p:cNvSpPr>
          <p:nvPr>
            <p:ph type="body" sz="quarter" idx="10" hasCustomPrompt="1"/>
            <p:custDataLst>
              <p:tags r:id="rId7"/>
            </p:custDataLst>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ct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ct val="0"/>
              </a:spcAft>
              <a:buClrTx/>
              <a:buSzTx/>
              <a:buFont typeface="Arial" panose="020B0604020202020204" pitchFamily="34" charset="0"/>
              <a:buNone/>
              <a:defRPr/>
            </a:pPr>
            <a:r>
              <a:rPr kumimoji="1" lang="en-US" altLang="zh-CN" err="1"/>
              <a:t>OfficePLUS</a:t>
            </a:r>
            <a:endParaRPr kumimoji="1" lang="zh-CN" altLang="en-US"/>
          </a:p>
        </p:txBody>
      </p:sp>
      <p:sp>
        <p:nvSpPr>
          <p:cNvPr id="6" name="文本占位符 5"/>
          <p:cNvSpPr>
            <a:spLocks noGrp="1"/>
          </p:cNvSpPr>
          <p:nvPr>
            <p:ph type="body" sz="quarter" idx="15" hasCustomPrompt="1"/>
            <p:custDataLst>
              <p:tags r:id="rId8"/>
            </p:custDataLst>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8" name="文本占位符 7"/>
          <p:cNvSpPr>
            <a:spLocks noGrp="1"/>
          </p:cNvSpPr>
          <p:nvPr>
            <p:ph type="body" sz="quarter" idx="16" hasCustomPrompt="1"/>
            <p:custDataLst>
              <p:tags r:id="rId9"/>
            </p:custDataLst>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4" name="文本占位符 13"/>
          <p:cNvSpPr>
            <a:spLocks noGrp="1"/>
          </p:cNvSpPr>
          <p:nvPr>
            <p:ph type="body" sz="quarter" idx="17" hasCustomPrompt="1"/>
            <p:custDataLst>
              <p:tags r:id="rId10"/>
            </p:custDataLst>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幻灯片">
    <p:bg>
      <p:bgPr>
        <a:gradFill flip="none" rotWithShape="1">
          <a:gsLst>
            <a:gs pos="0">
              <a:schemeClr val="bg1">
                <a:lumMod val="85000"/>
              </a:schemeClr>
            </a:gs>
            <a:gs pos="50000">
              <a:schemeClr val="bg1">
                <a:lumMod val="95000"/>
              </a:schemeClr>
            </a:gs>
            <a:gs pos="100000">
              <a:schemeClr val="bg1"/>
            </a:gs>
          </a:gsLst>
          <a:lin ang="5400000" scaled="1"/>
        </a:gra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showMasterSp="0">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BB692C9D-95F7-47D5-A71E-49C2C7DFC27F}"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82695B12-0D57-4158-9956-53A74814B96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file:///D:\qq&#25991;&#20214;\712321467\Image\C2C\Image2\%7b75232B38-A165-1FB7-499C-2E1C792CACB5%7d.png" TargetMode="External"/><Relationship Id="rId22" Type="http://schemas.openxmlformats.org/officeDocument/2006/relationships/image" Target="../media/image16.png"/><Relationship Id="rId21" Type="http://schemas.openxmlformats.org/officeDocument/2006/relationships/tags" Target="../tags/tag71.xml"/><Relationship Id="rId20" Type="http://schemas.openxmlformats.org/officeDocument/2006/relationships/tags" Target="../tags/tag70.xml"/><Relationship Id="rId2" Type="http://schemas.openxmlformats.org/officeDocument/2006/relationships/slideLayout" Target="../slideLayouts/slideLayout2.xml"/><Relationship Id="rId19" Type="http://schemas.openxmlformats.org/officeDocument/2006/relationships/tags" Target="../tags/tag69.xml"/><Relationship Id="rId18" Type="http://schemas.openxmlformats.org/officeDocument/2006/relationships/tags" Target="../tags/tag68.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椭圆 1"/>
          <p:cNvSpPr/>
          <p:nvPr userDrawn="1">
            <p:custDataLst>
              <p:tags r:id="rId15"/>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宋体" panose="02010600030101010101" pitchFamily="2" charset="-122"/>
              <a:ea typeface="宋体" panose="02010600030101010101" pitchFamily="2" charset="-122"/>
            </a:endParaRPr>
          </a:p>
        </p:txBody>
      </p:sp>
      <p:sp>
        <p:nvSpPr>
          <p:cNvPr id="3" name="椭圆 2"/>
          <p:cNvSpPr/>
          <p:nvPr userDrawn="1">
            <p:custDataLst>
              <p:tags r:id="rId16"/>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宋体" panose="02010600030101010101" pitchFamily="2" charset="-122"/>
              <a:ea typeface="宋体" panose="02010600030101010101" pitchFamily="2" charset="-122"/>
            </a:endParaRPr>
          </a:p>
        </p:txBody>
      </p:sp>
      <p:sp>
        <p:nvSpPr>
          <p:cNvPr id="4" name="椭圆 3"/>
          <p:cNvSpPr/>
          <p:nvPr userDrawn="1">
            <p:custDataLst>
              <p:tags r:id="rId17"/>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宋体" panose="02010600030101010101" pitchFamily="2" charset="-122"/>
              <a:ea typeface="宋体" panose="02010600030101010101" pitchFamily="2" charset="-122"/>
            </a:endParaRPr>
          </a:p>
        </p:txBody>
      </p:sp>
      <p:sp>
        <p:nvSpPr>
          <p:cNvPr id="5" name="椭圆 4"/>
          <p:cNvSpPr/>
          <p:nvPr userDrawn="1">
            <p:custDataLst>
              <p:tags r:id="rId18"/>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宋体" panose="02010600030101010101" pitchFamily="2" charset="-122"/>
              <a:ea typeface="宋体" panose="02010600030101010101" pitchFamily="2" charset="-122"/>
            </a:endParaRPr>
          </a:p>
        </p:txBody>
      </p:sp>
      <p:sp>
        <p:nvSpPr>
          <p:cNvPr id="6" name="椭圆 5"/>
          <p:cNvSpPr/>
          <p:nvPr userDrawn="1">
            <p:custDataLst>
              <p:tags r:id="rId19"/>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Arial" panose="020B0604020202020204" pitchFamily="34" charset="0"/>
            </a:endParaRPr>
          </a:p>
        </p:txBody>
      </p:sp>
      <p:sp>
        <p:nvSpPr>
          <p:cNvPr id="7" name="椭圆 6"/>
          <p:cNvSpPr/>
          <p:nvPr userDrawn="1">
            <p:custDataLst>
              <p:tags r:id="rId20"/>
            </p:custDataLst>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endParaRPr lang="en-US">
              <a:latin typeface="Arial" panose="020B0604020202020204" pitchFamily="34" charset="0"/>
            </a:endParaRPr>
          </a:p>
        </p:txBody>
      </p:sp>
      <p:pic>
        <p:nvPicPr>
          <p:cNvPr id="8" name="图片 1073743875" descr="学科网 zxxk.com"/>
          <p:cNvPicPr>
            <a:picLocks noChangeAspect="1"/>
          </p:cNvPicPr>
          <p:nvPr>
            <p:custDataLst>
              <p:tags r:id="rId21"/>
            </p:custDataLst>
          </p:nvPr>
        </p:nvPicPr>
        <p:blipFill>
          <a:blip r:embed="rId22" r:link="rId2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9" Type="http://schemas.openxmlformats.org/officeDocument/2006/relationships/slideLayout" Target="../slideLayouts/slideLayout1.xml"/><Relationship Id="rId18" Type="http://schemas.openxmlformats.org/officeDocument/2006/relationships/tags" Target="../tags/tag86.xml"/><Relationship Id="rId17" Type="http://schemas.openxmlformats.org/officeDocument/2006/relationships/image" Target="../media/image19.png"/><Relationship Id="rId16" Type="http://schemas.openxmlformats.org/officeDocument/2006/relationships/tags" Target="../tags/tag85.xml"/><Relationship Id="rId15" Type="http://schemas.openxmlformats.org/officeDocument/2006/relationships/tags" Target="../tags/tag84.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image" Target="../media/image18.png"/><Relationship Id="rId11" Type="http://schemas.openxmlformats.org/officeDocument/2006/relationships/tags" Target="../tags/tag81.xml"/><Relationship Id="rId10" Type="http://schemas.openxmlformats.org/officeDocument/2006/relationships/image" Target="../media/image17.png"/><Relationship Id="rId1" Type="http://schemas.openxmlformats.org/officeDocument/2006/relationships/tags" Target="../tags/tag7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xml"/><Relationship Id="rId2" Type="http://schemas.openxmlformats.org/officeDocument/2006/relationships/tags" Target="../tags/tag175.xml"/><Relationship Id="rId1" Type="http://schemas.openxmlformats.org/officeDocument/2006/relationships/tags" Target="../tags/tag174.xml"/></Relationships>
</file>

<file path=ppt/slides/_rels/slide11.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5" Type="http://schemas.openxmlformats.org/officeDocument/2006/relationships/slideLayout" Target="../slideLayouts/slideLayout5.xml"/><Relationship Id="rId14" Type="http://schemas.openxmlformats.org/officeDocument/2006/relationships/tags" Target="../tags/tag189.xml"/><Relationship Id="rId13" Type="http://schemas.openxmlformats.org/officeDocument/2006/relationships/tags" Target="../tags/tag188.xml"/><Relationship Id="rId12" Type="http://schemas.openxmlformats.org/officeDocument/2006/relationships/tags" Target="../tags/tag187.xml"/><Relationship Id="rId11" Type="http://schemas.openxmlformats.org/officeDocument/2006/relationships/image" Target="../media/image39.svg"/><Relationship Id="rId10" Type="http://schemas.openxmlformats.org/officeDocument/2006/relationships/image" Target="../media/image38.png"/><Relationship Id="rId1" Type="http://schemas.openxmlformats.org/officeDocument/2006/relationships/tags" Target="../tags/tag178.xml"/></Relationships>
</file>

<file path=ppt/slides/_rels/slide12.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25.jpeg"/><Relationship Id="rId2" Type="http://schemas.openxmlformats.org/officeDocument/2006/relationships/tags" Target="../tags/tag191.xml"/><Relationship Id="rId15" Type="http://schemas.openxmlformats.org/officeDocument/2006/relationships/notesSlide" Target="../notesSlides/notesSlide5.xml"/><Relationship Id="rId14" Type="http://schemas.openxmlformats.org/officeDocument/2006/relationships/slideLayout" Target="../slideLayouts/slideLayout7.xml"/><Relationship Id="rId13" Type="http://schemas.openxmlformats.org/officeDocument/2006/relationships/tags" Target="../tags/tag200.xml"/><Relationship Id="rId12" Type="http://schemas.openxmlformats.org/officeDocument/2006/relationships/image" Target="../media/image26.png"/><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tags" Target="../tags/tag190.xml"/></Relationships>
</file>

<file path=ppt/slides/_rels/slide13.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7" Type="http://schemas.openxmlformats.org/officeDocument/2006/relationships/slideLayout" Target="../slideLayouts/slideLayout7.xml"/><Relationship Id="rId16" Type="http://schemas.openxmlformats.org/officeDocument/2006/relationships/image" Target="../media/image40.png"/><Relationship Id="rId15" Type="http://schemas.openxmlformats.org/officeDocument/2006/relationships/tags" Target="../tags/tag217.xml"/><Relationship Id="rId14" Type="http://schemas.openxmlformats.org/officeDocument/2006/relationships/hyperlink" Target="file:///C:/Users/&#29579;&#36841;&#20104;/Desktop/&#20013;&#21307;&#24037;&#21280;.mp4" TargetMode="External"/><Relationship Id="rId13" Type="http://schemas.openxmlformats.org/officeDocument/2006/relationships/tags" Target="../tags/tag216.xml"/><Relationship Id="rId12" Type="http://schemas.openxmlformats.org/officeDocument/2006/relationships/tags" Target="../tags/tag215.xml"/><Relationship Id="rId11" Type="http://schemas.openxmlformats.org/officeDocument/2006/relationships/tags" Target="../tags/tag214.xml"/><Relationship Id="rId10" Type="http://schemas.openxmlformats.org/officeDocument/2006/relationships/tags" Target="../tags/tag213.xml"/><Relationship Id="rId1" Type="http://schemas.openxmlformats.org/officeDocument/2006/relationships/tags" Target="../tags/tag204.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15.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image" Target="../media/image42.jpeg"/><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image" Target="../media/image41.jpeg"/><Relationship Id="rId2" Type="http://schemas.openxmlformats.org/officeDocument/2006/relationships/tags" Target="../tags/tag225.xml"/><Relationship Id="rId14" Type="http://schemas.openxmlformats.org/officeDocument/2006/relationships/slideLayout" Target="../slideLayouts/slideLayout13.xml"/><Relationship Id="rId13" Type="http://schemas.openxmlformats.org/officeDocument/2006/relationships/tags" Target="../tags/tag232.xml"/><Relationship Id="rId12" Type="http://schemas.openxmlformats.org/officeDocument/2006/relationships/tags" Target="../tags/tag231.xml"/><Relationship Id="rId11" Type="http://schemas.openxmlformats.org/officeDocument/2006/relationships/image" Target="../media/image44.jpeg"/><Relationship Id="rId10" Type="http://schemas.openxmlformats.org/officeDocument/2006/relationships/tags" Target="../tags/tag230.xml"/><Relationship Id="rId1" Type="http://schemas.openxmlformats.org/officeDocument/2006/relationships/tags" Target="../tags/tag22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5.xml"/><Relationship Id="rId2" Type="http://schemas.openxmlformats.org/officeDocument/2006/relationships/tags" Target="../tags/tag234.xml"/><Relationship Id="rId1" Type="http://schemas.openxmlformats.org/officeDocument/2006/relationships/tags" Target="../tags/tag23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8.xml"/><Relationship Id="rId2" Type="http://schemas.openxmlformats.org/officeDocument/2006/relationships/tags" Target="../tags/tag237.xml"/><Relationship Id="rId1" Type="http://schemas.openxmlformats.org/officeDocument/2006/relationships/tags" Target="../tags/tag236.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tags" Target="../tags/tag241.xml"/><Relationship Id="rId3" Type="http://schemas.openxmlformats.org/officeDocument/2006/relationships/image" Target="../media/image45.png"/><Relationship Id="rId2" Type="http://schemas.openxmlformats.org/officeDocument/2006/relationships/tags" Target="../tags/tag240.xml"/><Relationship Id="rId1" Type="http://schemas.openxmlformats.org/officeDocument/2006/relationships/tags" Target="../tags/tag239.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tags" Target="../tags/tag246.xml"/><Relationship Id="rId4" Type="http://schemas.openxmlformats.org/officeDocument/2006/relationships/image" Target="../media/image48.png"/><Relationship Id="rId3" Type="http://schemas.openxmlformats.org/officeDocument/2006/relationships/tags" Target="../tags/tag245.xml"/><Relationship Id="rId2" Type="http://schemas.openxmlformats.org/officeDocument/2006/relationships/image" Target="../media/image47.png"/><Relationship Id="rId1" Type="http://schemas.openxmlformats.org/officeDocument/2006/relationships/tags" Target="../tags/tag244.xml"/></Relationships>
</file>

<file path=ppt/slides/_rels/slide2.xml.rels><?xml version="1.0" encoding="UTF-8" standalone="yes"?>
<Relationships xmlns="http://schemas.openxmlformats.org/package/2006/relationships"><Relationship Id="rId9" Type="http://schemas.openxmlformats.org/officeDocument/2006/relationships/tags" Target="../tags/tag95.xml"/><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7" Type="http://schemas.openxmlformats.org/officeDocument/2006/relationships/slideLayout" Target="../slideLayouts/slideLayout5.xml"/><Relationship Id="rId16" Type="http://schemas.openxmlformats.org/officeDocument/2006/relationships/image" Target="../media/image20.png"/><Relationship Id="rId15" Type="http://schemas.openxmlformats.org/officeDocument/2006/relationships/tags" Target="../tags/tag100.xml"/><Relationship Id="rId14" Type="http://schemas.openxmlformats.org/officeDocument/2006/relationships/hyperlink" Target="file:///C:/Users/&#29579;&#36841;&#20104;/Desktop/&#20013;&#21307;&#23548;&#20837;.mp4" TargetMode="External"/><Relationship Id="rId13" Type="http://schemas.openxmlformats.org/officeDocument/2006/relationships/tags" Target="../tags/tag99.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tags" Target="../tags/tag87.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tags" Target="../tags/tag254.xml"/><Relationship Id="rId6" Type="http://schemas.openxmlformats.org/officeDocument/2006/relationships/image" Target="../media/image49.png"/><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s>
</file>

<file path=ppt/slides/_rels/slide21.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2" Type="http://schemas.openxmlformats.org/officeDocument/2006/relationships/notesSlide" Target="../notesSlides/notesSlide9.xml"/><Relationship Id="rId21" Type="http://schemas.openxmlformats.org/officeDocument/2006/relationships/slideLayout" Target="../slideLayouts/slideLayout1.xml"/><Relationship Id="rId20" Type="http://schemas.openxmlformats.org/officeDocument/2006/relationships/tags" Target="../tags/tag277.xml"/><Relationship Id="rId2" Type="http://schemas.openxmlformats.org/officeDocument/2006/relationships/tags" Target="../tags/tag259.xml"/><Relationship Id="rId19" Type="http://schemas.openxmlformats.org/officeDocument/2006/relationships/tags" Target="../tags/tag276.xml"/><Relationship Id="rId18" Type="http://schemas.openxmlformats.org/officeDocument/2006/relationships/tags" Target="../tags/tag275.xml"/><Relationship Id="rId17" Type="http://schemas.openxmlformats.org/officeDocument/2006/relationships/tags" Target="../tags/tag274.xml"/><Relationship Id="rId16" Type="http://schemas.openxmlformats.org/officeDocument/2006/relationships/tags" Target="../tags/tag273.xml"/><Relationship Id="rId15" Type="http://schemas.openxmlformats.org/officeDocument/2006/relationships/tags" Target="../tags/tag272.xml"/><Relationship Id="rId14" Type="http://schemas.openxmlformats.org/officeDocument/2006/relationships/tags" Target="../tags/tag271.xml"/><Relationship Id="rId13" Type="http://schemas.openxmlformats.org/officeDocument/2006/relationships/tags" Target="../tags/tag270.xml"/><Relationship Id="rId12" Type="http://schemas.openxmlformats.org/officeDocument/2006/relationships/tags" Target="../tags/tag269.xml"/><Relationship Id="rId11" Type="http://schemas.openxmlformats.org/officeDocument/2006/relationships/tags" Target="../tags/tag268.xml"/><Relationship Id="rId10" Type="http://schemas.openxmlformats.org/officeDocument/2006/relationships/tags" Target="../tags/tag267.xml"/><Relationship Id="rId1" Type="http://schemas.openxmlformats.org/officeDocument/2006/relationships/tags" Target="../tags/tag258.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23.xml.rels><?xml version="1.0" encoding="UTF-8" standalone="yes"?>
<Relationships xmlns="http://schemas.openxmlformats.org/package/2006/relationships"><Relationship Id="rId9" Type="http://schemas.openxmlformats.org/officeDocument/2006/relationships/tags" Target="../tags/tag292.xml"/><Relationship Id="rId8" Type="http://schemas.openxmlformats.org/officeDocument/2006/relationships/tags" Target="../tags/tag291.xml"/><Relationship Id="rId7" Type="http://schemas.openxmlformats.org/officeDocument/2006/relationships/tags" Target="../tags/tag290.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6" Type="http://schemas.openxmlformats.org/officeDocument/2006/relationships/slideLayout" Target="../slideLayouts/slideLayout13.xml"/><Relationship Id="rId15" Type="http://schemas.openxmlformats.org/officeDocument/2006/relationships/tags" Target="../tags/tag298.xml"/><Relationship Id="rId14" Type="http://schemas.openxmlformats.org/officeDocument/2006/relationships/tags" Target="../tags/tag297.xml"/><Relationship Id="rId13" Type="http://schemas.openxmlformats.org/officeDocument/2006/relationships/tags" Target="../tags/tag296.xml"/><Relationship Id="rId12" Type="http://schemas.openxmlformats.org/officeDocument/2006/relationships/tags" Target="../tags/tag295.xml"/><Relationship Id="rId11" Type="http://schemas.openxmlformats.org/officeDocument/2006/relationships/tags" Target="../tags/tag294.xml"/><Relationship Id="rId10" Type="http://schemas.openxmlformats.org/officeDocument/2006/relationships/tags" Target="../tags/tag293.xml"/><Relationship Id="rId1" Type="http://schemas.openxmlformats.org/officeDocument/2006/relationships/tags" Target="../tags/tag284.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image" Target="../media/image51.png"/><Relationship Id="rId1" Type="http://schemas.openxmlformats.org/officeDocument/2006/relationships/tags" Target="../tags/tag306.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image" Target="../media/image51.png"/><Relationship Id="rId1" Type="http://schemas.openxmlformats.org/officeDocument/2006/relationships/tags" Target="../tags/tag309.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313.xml"/><Relationship Id="rId1" Type="http://schemas.openxmlformats.org/officeDocument/2006/relationships/tags" Target="../tags/tag312.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3.png"/><Relationship Id="rId7" Type="http://schemas.openxmlformats.org/officeDocument/2006/relationships/tags" Target="../tags/tag105.xml"/><Relationship Id="rId6" Type="http://schemas.openxmlformats.org/officeDocument/2006/relationships/image" Target="../media/image22.png"/><Relationship Id="rId5" Type="http://schemas.openxmlformats.org/officeDocument/2006/relationships/tags" Target="../tags/tag104.xml"/><Relationship Id="rId4" Type="http://schemas.openxmlformats.org/officeDocument/2006/relationships/image" Target="../media/image21.pn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4.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image" Target="../media/image24.png"/><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2" Type="http://schemas.openxmlformats.org/officeDocument/2006/relationships/notesSlide" Target="../notesSlides/notesSlide1.xml"/><Relationship Id="rId11" Type="http://schemas.openxmlformats.org/officeDocument/2006/relationships/slideLayout" Target="../slideLayouts/slideLayout5.xml"/><Relationship Id="rId10" Type="http://schemas.openxmlformats.org/officeDocument/2006/relationships/tags" Target="../tags/tag114.xml"/><Relationship Id="rId1" Type="http://schemas.openxmlformats.org/officeDocument/2006/relationships/tags" Target="../tags/tag106.xml"/></Relationships>
</file>

<file path=ppt/slides/_rels/slide5.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25.jpeg"/><Relationship Id="rId2" Type="http://schemas.openxmlformats.org/officeDocument/2006/relationships/tags" Target="../tags/tag119.xml"/><Relationship Id="rId15" Type="http://schemas.openxmlformats.org/officeDocument/2006/relationships/notesSlide" Target="../notesSlides/notesSlide2.xml"/><Relationship Id="rId14" Type="http://schemas.openxmlformats.org/officeDocument/2006/relationships/slideLayout" Target="../slideLayouts/slideLayout7.xml"/><Relationship Id="rId13" Type="http://schemas.openxmlformats.org/officeDocument/2006/relationships/tags" Target="../tags/tag128.xml"/><Relationship Id="rId12" Type="http://schemas.openxmlformats.org/officeDocument/2006/relationships/image" Target="../media/image26.png"/><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18.xml"/></Relationships>
</file>

<file path=ppt/slides/_rels/slide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8" Type="http://schemas.openxmlformats.org/officeDocument/2006/relationships/notesSlide" Target="../notesSlides/notesSlide3.xml"/><Relationship Id="rId17" Type="http://schemas.openxmlformats.org/officeDocument/2006/relationships/slideLayout" Target="../slideLayouts/slideLayout7.xml"/><Relationship Id="rId16" Type="http://schemas.openxmlformats.org/officeDocument/2006/relationships/image" Target="../media/image27.png"/><Relationship Id="rId15" Type="http://schemas.openxmlformats.org/officeDocument/2006/relationships/tags" Target="../tags/tag145.xml"/><Relationship Id="rId14" Type="http://schemas.openxmlformats.org/officeDocument/2006/relationships/hyperlink" Target="file:///C:/Users/&#29579;&#36841;&#20104;/Desktop/&#20013;&#21307;&#25925;&#20107;.mp4" TargetMode="Externa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2.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1.jpeg"/><Relationship Id="rId7" Type="http://schemas.openxmlformats.org/officeDocument/2006/relationships/tags" Target="../tags/tag152.xml"/><Relationship Id="rId6" Type="http://schemas.openxmlformats.org/officeDocument/2006/relationships/image" Target="../media/image30.jpeg"/><Relationship Id="rId5" Type="http://schemas.openxmlformats.org/officeDocument/2006/relationships/tags" Target="../tags/tag151.xml"/><Relationship Id="rId4" Type="http://schemas.openxmlformats.org/officeDocument/2006/relationships/image" Target="../media/image29.jpeg"/><Relationship Id="rId3" Type="http://schemas.openxmlformats.org/officeDocument/2006/relationships/tags" Target="../tags/tag150.xml"/><Relationship Id="rId2" Type="http://schemas.openxmlformats.org/officeDocument/2006/relationships/image" Target="../media/image28.jpeg"/><Relationship Id="rId1" Type="http://schemas.openxmlformats.org/officeDocument/2006/relationships/tags" Target="../tags/tag149.xml"/></Relationships>
</file>

<file path=ppt/slides/_rels/slide8.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6" Type="http://schemas.openxmlformats.org/officeDocument/2006/relationships/slideLayout" Target="../slideLayouts/slideLayout11.xml"/><Relationship Id="rId15" Type="http://schemas.openxmlformats.org/officeDocument/2006/relationships/image" Target="../media/image35.png"/><Relationship Id="rId14" Type="http://schemas.openxmlformats.org/officeDocument/2006/relationships/image" Target="../media/image34.png"/><Relationship Id="rId13" Type="http://schemas.openxmlformats.org/officeDocument/2006/relationships/image" Target="../media/image33.GIF"/><Relationship Id="rId12" Type="http://schemas.openxmlformats.org/officeDocument/2006/relationships/tags" Target="../tags/tag163.xml"/><Relationship Id="rId11" Type="http://schemas.openxmlformats.org/officeDocument/2006/relationships/image" Target="../media/image32.jpeg"/><Relationship Id="rId10" Type="http://schemas.openxmlformats.org/officeDocument/2006/relationships/tags" Target="../tags/tag162.xml"/><Relationship Id="rId1" Type="http://schemas.openxmlformats.org/officeDocument/2006/relationships/tags" Target="../tags/tag153.xml"/></Relationships>
</file>

<file path=ppt/slides/_rels/slide9.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3" Type="http://schemas.openxmlformats.org/officeDocument/2006/relationships/slideLayout" Target="../slideLayouts/slideLayout11.xml"/><Relationship Id="rId12" Type="http://schemas.openxmlformats.org/officeDocument/2006/relationships/image" Target="../media/image37.jpeg"/><Relationship Id="rId11" Type="http://schemas.openxmlformats.org/officeDocument/2006/relationships/tags" Target="../tags/tag173.xml"/><Relationship Id="rId10" Type="http://schemas.openxmlformats.org/officeDocument/2006/relationships/image" Target="../media/image36.jpeg"/><Relationship Id="rId1" Type="http://schemas.openxmlformats.org/officeDocument/2006/relationships/tags" Target="../tags/tag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左大括号 18"/>
          <p:cNvSpPr/>
          <p:nvPr>
            <p:custDataLst>
              <p:tags r:id="rId1"/>
            </p:custDataLst>
          </p:nvPr>
        </p:nvSpPr>
        <p:spPr bwMode="auto">
          <a:xfrm>
            <a:off x="3945724" y="1163987"/>
            <a:ext cx="367243" cy="1867022"/>
          </a:xfrm>
          <a:prstGeom prst="leftBrace">
            <a:avLst>
              <a:gd name="adj1" fmla="val 26895"/>
              <a:gd name="adj2" fmla="val 50000"/>
            </a:avLst>
          </a:prstGeom>
          <a:noFill/>
          <a:ln w="57150">
            <a:solidFill>
              <a:schemeClr val="tx1">
                <a:lumMod val="75000"/>
                <a:lumOff val="25000"/>
              </a:schemeClr>
            </a:solidFill>
            <a:round/>
          </a:ln>
          <a:extLst>
            <a:ext uri="{909E8E84-426E-40DD-AFC4-6F175D3DCCD1}">
              <a14:hiddenFill xmlns:a14="http://schemas.microsoft.com/office/drawing/2010/main">
                <a:solidFill>
                  <a:schemeClr val="tx1">
                    <a:lumMod val="75000"/>
                    <a:lumOff val="25000"/>
                  </a:schemeClr>
                </a:solidFill>
              </a14:hiddenFill>
            </a:ext>
          </a:extLst>
        </p:spPr>
        <p:txBody>
          <a:bodyPr lIns="114876" tIns="57438" rIns="114876" bIns="57438" anchor="ctr">
            <a:noAutofit/>
          </a:bodyPr>
          <a:lstStyle/>
          <a:p>
            <a:pPr marL="0" marR="0" lvl="0" indent="0" algn="ctr" defTabSz="456565" rtl="0" eaLnBrk="1" fontAlgn="auto" latinLnBrk="0" hangingPunct="1">
              <a:lnSpc>
                <a:spcPct val="100000"/>
              </a:lnSpc>
              <a:spcBef>
                <a:spcPct val="0"/>
              </a:spcBef>
              <a:spcAft>
                <a:spcPct val="0"/>
              </a:spcAft>
              <a:buClrTx/>
              <a:buSzTx/>
              <a:buFontTx/>
              <a:buNone/>
              <a:defRPr/>
            </a:pPr>
            <a:endParaRPr kumimoji="0" lang="zh-CN" altLang="en-US" sz="159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Arial" panose="020B0604020202020204"/>
              <a:sym typeface="+mn-ea"/>
            </a:endParaRPr>
          </a:p>
        </p:txBody>
      </p:sp>
      <p:sp>
        <p:nvSpPr>
          <p:cNvPr id="22" name="文本框 21"/>
          <p:cNvSpPr txBox="1"/>
          <p:nvPr>
            <p:custDataLst>
              <p:tags r:id="rId2"/>
            </p:custDataLst>
          </p:nvPr>
        </p:nvSpPr>
        <p:spPr>
          <a:xfrm>
            <a:off x="2036574" y="3435542"/>
            <a:ext cx="1717740" cy="1200329"/>
          </a:xfrm>
          <a:prstGeom prst="rect">
            <a:avLst/>
          </a:prstGeom>
          <a:ln w="38100">
            <a:solidFill>
              <a:schemeClr val="tx1">
                <a:lumMod val="65000"/>
                <a:lumOff val="35000"/>
              </a:schemeClr>
            </a:solidFill>
          </a:ln>
        </p:spPr>
        <p:txBody>
          <a:bodyPr wrap="square" rtlCol="0" anchor="t">
            <a:spAutoFit/>
          </a:bodyPr>
          <a:lstStyle>
            <a:defPPr>
              <a:defRPr lang="en-US"/>
            </a:defPPr>
            <a:lvl1pPr>
              <a:defRPr sz="3200" b="1">
                <a:gradFill>
                  <a:gsLst>
                    <a:gs pos="90000">
                      <a:srgbClr val="991D1E"/>
                    </a:gs>
                    <a:gs pos="30000">
                      <a:srgbClr val="D92E22"/>
                    </a:gs>
                  </a:gsLst>
                  <a:lin ang="5400000" scaled="1"/>
                </a:gradFill>
                <a:latin typeface="微软雅黑" panose="020B0503020204020204" pitchFamily="34" charset="-122"/>
                <a:ea typeface="微软雅黑" panose="020B0503020204020204" pitchFamily="34" charset="-122"/>
              </a:defRPr>
            </a:lvl1pPr>
          </a:lstStyle>
          <a:p>
            <a:pPr marL="0" marR="0" lvl="0" indent="0" algn="l" defTabSz="45656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rPr>
              <a:t>中华优秀传统文化的当代价值</a:t>
            </a:r>
            <a:endPar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26" name="文本框 25"/>
          <p:cNvSpPr txBox="1"/>
          <p:nvPr>
            <p:custDataLst>
              <p:tags r:id="rId3"/>
            </p:custDataLst>
          </p:nvPr>
        </p:nvSpPr>
        <p:spPr>
          <a:xfrm>
            <a:off x="149383" y="1861124"/>
            <a:ext cx="1042956" cy="2665095"/>
          </a:xfrm>
          <a:prstGeom prst="rect">
            <a:avLst/>
          </a:prstGeom>
          <a:gradFill>
            <a:gsLst>
              <a:gs pos="0">
                <a:srgbClr val="E30000"/>
              </a:gs>
              <a:gs pos="100000">
                <a:srgbClr val="760303"/>
              </a:gs>
            </a:gsLst>
            <a:lin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t">
            <a:spAutoFit/>
          </a:bodyPr>
          <a:lstStyle>
            <a:defPPr>
              <a:defRPr lang="en-US"/>
            </a:defPPr>
            <a:lvl1pPr>
              <a:defRPr sz="2800" b="1">
                <a:solidFill>
                  <a:schemeClr val="bg1"/>
                </a:solidFill>
                <a:latin typeface="微软雅黑" panose="020B0503020204020204" pitchFamily="34" charset="-122"/>
                <a:ea typeface="微软雅黑" panose="020B0503020204020204" pitchFamily="34" charset="-122"/>
              </a:defRPr>
            </a:lvl1pPr>
          </a:lstStyle>
          <a:p>
            <a:pPr marL="0" marR="0" lvl="0" indent="0" algn="l" defTabSz="456565" rtl="0" eaLnBrk="1" fontAlgn="auto" latinLnBrk="0" hangingPunct="1">
              <a:lnSpc>
                <a:spcPct val="100000"/>
              </a:lnSpc>
              <a:spcBef>
                <a:spcPct val="0"/>
              </a:spcBef>
              <a:spcAft>
                <a:spcPct val="0"/>
              </a:spcAft>
              <a:buClrTx/>
              <a:buSzTx/>
              <a:buFontTx/>
              <a:buNone/>
              <a:defRPr/>
            </a:pPr>
            <a:r>
              <a:rPr kumimoji="0" lang="en-US" altLang="zh-CN" sz="2785"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rPr>
              <a:t>7.2</a:t>
            </a:r>
            <a:r>
              <a:rPr kumimoji="0" lang="zh-CN" altLang="en-US" sz="2785"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rPr>
              <a:t>正确认识中华传统文化</a:t>
            </a:r>
            <a:endParaRPr kumimoji="0" lang="zh-CN" altLang="en-US" sz="2785"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27" name="左大括号 18"/>
          <p:cNvSpPr/>
          <p:nvPr>
            <p:custDataLst>
              <p:tags r:id="rId4"/>
            </p:custDataLst>
          </p:nvPr>
        </p:nvSpPr>
        <p:spPr bwMode="auto">
          <a:xfrm>
            <a:off x="1254411" y="1216508"/>
            <a:ext cx="547152" cy="3801570"/>
          </a:xfrm>
          <a:prstGeom prst="leftBrace">
            <a:avLst>
              <a:gd name="adj1" fmla="val 11026"/>
              <a:gd name="adj2" fmla="val 50000"/>
            </a:avLst>
          </a:prstGeom>
          <a:noFill/>
          <a:ln w="57150">
            <a:solidFill>
              <a:schemeClr val="tx1">
                <a:lumMod val="75000"/>
                <a:lumOff val="25000"/>
              </a:schemeClr>
            </a:solidFill>
            <a:round/>
          </a:ln>
          <a:extLst>
            <a:ext uri="{909E8E84-426E-40DD-AFC4-6F175D3DCCD1}">
              <a14:hiddenFill xmlns:a14="http://schemas.microsoft.com/office/drawing/2010/main">
                <a:solidFill>
                  <a:schemeClr val="tx1">
                    <a:lumMod val="75000"/>
                    <a:lumOff val="25000"/>
                  </a:schemeClr>
                </a:solidFill>
              </a14:hiddenFill>
            </a:ext>
          </a:extLst>
        </p:spPr>
        <p:txBody>
          <a:bodyPr lIns="114876" tIns="57438" rIns="114876" bIns="57438" anchor="ctr"/>
          <a:lstStyle/>
          <a:p>
            <a:pPr marL="0" marR="0" lvl="0" indent="0" algn="ctr" defTabSz="456565" rtl="0" eaLnBrk="1" fontAlgn="auto" latinLnBrk="0" hangingPunct="1">
              <a:lnSpc>
                <a:spcPct val="100000"/>
              </a:lnSpc>
              <a:spcBef>
                <a:spcPct val="0"/>
              </a:spcBef>
              <a:spcAft>
                <a:spcPct val="0"/>
              </a:spcAft>
              <a:buClrTx/>
              <a:buSzTx/>
              <a:buFontTx/>
              <a:buNone/>
              <a:defRPr/>
            </a:pPr>
            <a:endParaRPr kumimoji="0" lang="zh-CN" altLang="en-US" sz="159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Arial" panose="020B0604020202020204"/>
            </a:endParaRPr>
          </a:p>
        </p:txBody>
      </p:sp>
      <p:sp>
        <p:nvSpPr>
          <p:cNvPr id="28" name="文本框 27"/>
          <p:cNvSpPr txBox="1"/>
          <p:nvPr>
            <p:custDataLst>
              <p:tags r:id="rId5"/>
            </p:custDataLst>
          </p:nvPr>
        </p:nvSpPr>
        <p:spPr>
          <a:xfrm>
            <a:off x="2076950" y="1200819"/>
            <a:ext cx="1633763" cy="1569660"/>
          </a:xfrm>
          <a:prstGeom prst="rect">
            <a:avLst/>
          </a:prstGeom>
          <a:ln w="38100">
            <a:solidFill>
              <a:schemeClr val="tx1">
                <a:lumMod val="65000"/>
                <a:lumOff val="35000"/>
              </a:schemeClr>
            </a:solidFill>
          </a:ln>
        </p:spPr>
        <p:txBody>
          <a:bodyPr wrap="square" rtlCol="0" anchor="t">
            <a:spAutoFit/>
          </a:bodyPr>
          <a:lstStyle>
            <a:defPPr>
              <a:defRPr lang="en-US"/>
            </a:defPPr>
            <a:lvl1pPr>
              <a:defRPr sz="3200" b="1">
                <a:gradFill>
                  <a:gsLst>
                    <a:gs pos="90000">
                      <a:srgbClr val="991D1E"/>
                    </a:gs>
                    <a:gs pos="30000">
                      <a:srgbClr val="D92E22"/>
                    </a:gs>
                  </a:gsLst>
                  <a:lin ang="5400000" scaled="1"/>
                </a:gradFill>
                <a:latin typeface="微软雅黑" panose="020B0503020204020204" pitchFamily="34" charset="-122"/>
                <a:ea typeface="微软雅黑" panose="020B0503020204020204" pitchFamily="34" charset="-122"/>
              </a:defRPr>
            </a:lvl1pPr>
          </a:lstStyle>
          <a:p>
            <a:pPr marL="0" marR="0" lvl="0" indent="0" algn="l" defTabSz="45656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rPr>
              <a:t>中华优秀传统文化的主要内容及特点</a:t>
            </a:r>
            <a:endPar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32" name="左大括号 18"/>
          <p:cNvSpPr/>
          <p:nvPr>
            <p:custDataLst>
              <p:tags r:id="rId6"/>
            </p:custDataLst>
          </p:nvPr>
        </p:nvSpPr>
        <p:spPr bwMode="auto">
          <a:xfrm>
            <a:off x="3816386" y="3435542"/>
            <a:ext cx="577946" cy="1318118"/>
          </a:xfrm>
          <a:prstGeom prst="leftBrace">
            <a:avLst>
              <a:gd name="adj1" fmla="val 26895"/>
              <a:gd name="adj2" fmla="val 50000"/>
            </a:avLst>
          </a:prstGeom>
          <a:noFill/>
          <a:ln w="57150">
            <a:solidFill>
              <a:schemeClr val="tx1">
                <a:lumMod val="75000"/>
                <a:lumOff val="25000"/>
              </a:schemeClr>
            </a:solidFill>
            <a:round/>
          </a:ln>
          <a:extLst>
            <a:ext uri="{909E8E84-426E-40DD-AFC4-6F175D3DCCD1}">
              <a14:hiddenFill xmlns:a14="http://schemas.microsoft.com/office/drawing/2010/main">
                <a:solidFill>
                  <a:schemeClr val="tx1">
                    <a:lumMod val="75000"/>
                    <a:lumOff val="25000"/>
                  </a:schemeClr>
                </a:solidFill>
              </a14:hiddenFill>
            </a:ext>
          </a:extLst>
        </p:spPr>
        <p:txBody>
          <a:bodyPr lIns="114876" tIns="57438" rIns="114876" bIns="57438" anchor="ctr">
            <a:noAutofit/>
          </a:bodyPr>
          <a:lstStyle/>
          <a:p>
            <a:pPr marL="0" marR="0" lvl="0" indent="0" algn="ctr" defTabSz="456565" rtl="0" eaLnBrk="1" fontAlgn="auto" latinLnBrk="0" hangingPunct="1">
              <a:lnSpc>
                <a:spcPct val="100000"/>
              </a:lnSpc>
              <a:spcBef>
                <a:spcPct val="0"/>
              </a:spcBef>
              <a:spcAft>
                <a:spcPct val="0"/>
              </a:spcAft>
              <a:buClrTx/>
              <a:buSzTx/>
              <a:buFontTx/>
              <a:buNone/>
              <a:defRPr/>
            </a:pPr>
            <a:endParaRPr kumimoji="0" lang="zh-CN" altLang="en-US" sz="159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Arial" panose="020B0604020202020204"/>
              <a:sym typeface="+mn-ea"/>
            </a:endParaRPr>
          </a:p>
        </p:txBody>
      </p:sp>
      <p:sp>
        <p:nvSpPr>
          <p:cNvPr id="11" name="文本框 10"/>
          <p:cNvSpPr txBox="1"/>
          <p:nvPr>
            <p:custDataLst>
              <p:tags r:id="rId7"/>
            </p:custDataLst>
          </p:nvPr>
        </p:nvSpPr>
        <p:spPr>
          <a:xfrm>
            <a:off x="4394332" y="777626"/>
            <a:ext cx="7586213" cy="2412365"/>
          </a:xfrm>
          <a:prstGeom prst="rect">
            <a:avLst/>
          </a:prstGeom>
          <a:noFill/>
        </p:spPr>
        <p:txBody>
          <a:bodyPr wrap="square" rtlCol="0">
            <a:spAutoFit/>
          </a:bodyPr>
          <a:lstStyle/>
          <a:p>
            <a:pPr marL="0" marR="0" lvl="0" indent="0" algn="l" defTabSz="1216660" rtl="0" eaLnBrk="1" fontAlgn="auto" latinLnBrk="0" hangingPunct="1">
              <a:lnSpc>
                <a:spcPct val="100000"/>
              </a:lnSpc>
              <a:spcBef>
                <a:spcPct val="0"/>
              </a:spcBef>
              <a:spcAft>
                <a:spcPct val="0"/>
              </a:spcAft>
              <a:buClrTx/>
              <a:buSzTx/>
              <a:buFontTx/>
              <a:buNone/>
              <a:defRPr/>
            </a:pPr>
            <a:r>
              <a:rPr kumimoji="0" lang="en-US" altLang="zh-CN"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中华传统文化的形成和发展：    ①②③</a:t>
            </a:r>
            <a:endParaRPr kumimoji="0" lang="en-US" altLang="zh-CN"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1216660" rtl="0" eaLnBrk="1" fontAlgn="auto" latinLnBrk="0" hangingPunct="1">
              <a:lnSpc>
                <a:spcPct val="100000"/>
              </a:lnSpc>
              <a:spcBef>
                <a:spcPct val="0"/>
              </a:spcBef>
              <a:spcAft>
                <a:spcPct val="0"/>
              </a:spcAft>
              <a:buClrTx/>
              <a:buSzTx/>
              <a:buFontTx/>
              <a:buNone/>
              <a:defRPr/>
            </a:pPr>
            <a:r>
              <a:rPr kumimoji="0" lang="en-US" altLang="zh-CN"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中华优秀传统文化的</a:t>
            </a:r>
            <a:r>
              <a:rPr kumimoji="0" lang="zh-CN" altLang="en-US" sz="302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主要内容： ①②③</a:t>
            </a:r>
            <a:endParaRPr kumimoji="0" lang="en-US" altLang="zh-CN" sz="302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1216660" rtl="0" eaLnBrk="1" fontAlgn="auto" latinLnBrk="0" hangingPunct="1">
              <a:lnSpc>
                <a:spcPct val="100000"/>
              </a:lnSpc>
              <a:spcBef>
                <a:spcPct val="0"/>
              </a:spcBef>
              <a:spcAft>
                <a:spcPct val="0"/>
              </a:spcAft>
              <a:buClrTx/>
              <a:buSzTx/>
              <a:buFontTx/>
              <a:buNone/>
              <a:defRPr/>
            </a:pPr>
            <a:r>
              <a:rPr kumimoji="0" lang="en-US" altLang="zh-CN" sz="302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a:t>
            </a:r>
            <a:r>
              <a:rPr kumimoji="0" lang="en-US" altLang="zh-CN" sz="3020" b="1" i="0"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020" b="1" noProof="0">
                <a:ln>
                  <a:noFill/>
                </a:ln>
                <a:solidFill>
                  <a:srgbClr val="FF0000"/>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a:t>
            </a:r>
            <a:r>
              <a:rPr kumimoji="0" lang="zh-CN" altLang="en-US" sz="3020" b="1" i="0" strike="noStrike" kern="1200" cap="none" spc="0" normalizeH="0" baseline="0" noProof="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中华优秀传统文化的</a:t>
            </a:r>
            <a:r>
              <a:rPr kumimoji="0" lang="zh-CN" altLang="en-US" sz="3020" b="1" i="0"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特点：</a:t>
            </a:r>
            <a:r>
              <a:rPr lang="zh-CN" altLang="en-US" sz="302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源远流长，博大精深</a:t>
            </a:r>
            <a:r>
              <a:rPr lang="en-US" altLang="zh-CN" sz="302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2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凝聚力和连续性、民族性、包容性</a:t>
            </a:r>
            <a:endParaRPr lang="en-US" altLang="zh-CN" sz="302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1216660" rtl="0" eaLnBrk="1" fontAlgn="auto" latinLnBrk="0" hangingPunct="1">
              <a:lnSpc>
                <a:spcPct val="100000"/>
              </a:lnSpc>
              <a:spcBef>
                <a:spcPct val="0"/>
              </a:spcBef>
              <a:spcAft>
                <a:spcPct val="0"/>
              </a:spcAft>
              <a:buClrTx/>
              <a:buSzTx/>
              <a:buFontTx/>
              <a:buNone/>
              <a:defRPr/>
            </a:pPr>
            <a:r>
              <a:rPr lang="en-US" altLang="zh-CN" sz="302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3020" b="1">
                <a:latin typeface="微软雅黑" panose="020B0503020204020204" pitchFamily="34" charset="-122"/>
                <a:ea typeface="微软雅黑" panose="020B0503020204020204" pitchFamily="34" charset="-122"/>
                <a:cs typeface="微软雅黑" panose="020B0503020204020204" pitchFamily="34" charset="-122"/>
              </a:rPr>
              <a:t>中华文化的</a:t>
            </a:r>
            <a:r>
              <a:rPr lang="zh-CN" altLang="en-US" sz="302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作用</a:t>
            </a:r>
            <a:endParaRPr lang="zh-CN" altLang="en-US" sz="302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custDataLst>
              <p:tags r:id="rId8"/>
            </p:custDataLst>
          </p:nvPr>
        </p:nvSpPr>
        <p:spPr>
          <a:xfrm>
            <a:off x="4456404" y="3429000"/>
            <a:ext cx="7586213" cy="1296670"/>
          </a:xfrm>
          <a:prstGeom prst="rect">
            <a:avLst/>
          </a:prstGeom>
          <a:noFill/>
        </p:spPr>
        <p:txBody>
          <a:bodyPr wrap="square" rtlCol="0">
            <a:spAutoFit/>
          </a:bodyPr>
          <a:lstStyle/>
          <a:p>
            <a:pPr lvl="0" defTabSz="1216660">
              <a:lnSpc>
                <a:spcPct val="140000"/>
              </a:lnSpc>
              <a:spcBef>
                <a:spcPct val="0"/>
              </a:spcBef>
              <a:spcAft>
                <a:spcPct val="0"/>
              </a:spcAft>
              <a:defRPr/>
            </a:pPr>
            <a:r>
              <a:rPr lang="en-US" altLang="zh-CN" sz="2800" b="1" noProof="0">
                <a:ln>
                  <a:noFill/>
                </a:ln>
                <a:solidFill>
                  <a:srgbClr val="FF0000"/>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a:t>
            </a: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800" b="1" u="sng">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中华优秀传统文化的当代价值：</a:t>
            </a:r>
            <a:r>
              <a:rPr lang="zh-CN" altLang="en-US" sz="2800" b="1" u="sng">
                <a:solidFill>
                  <a:srgbClr val="00B0F0"/>
                </a:solidFill>
                <a:latin typeface="黑体" panose="02010609060101010101" charset="-122"/>
                <a:ea typeface="黑体" panose="02010609060101010101" charset="-122"/>
                <a:cs typeface="微软雅黑" panose="020B0503020204020204" pitchFamily="34" charset="-122"/>
                <a:sym typeface="+mn-ea"/>
              </a:rPr>
              <a:t>①②③④</a:t>
            </a:r>
            <a:endParaRPr lang="zh-CN" altLang="en-US" sz="2800" b="1" u="sng">
              <a:solidFill>
                <a:srgbClr val="00B0F0"/>
              </a:solidFill>
              <a:latin typeface="黑体" panose="02010609060101010101" charset="-122"/>
              <a:ea typeface="黑体" panose="02010609060101010101" charset="-122"/>
              <a:cs typeface="微软雅黑" panose="020B0503020204020204" pitchFamily="34" charset="-122"/>
              <a:sym typeface="+mn-ea"/>
            </a:endParaRPr>
          </a:p>
          <a:p>
            <a:pPr lvl="0" defTabSz="1216660">
              <a:lnSpc>
                <a:spcPct val="140000"/>
              </a:lnSpc>
              <a:spcBef>
                <a:spcPct val="0"/>
              </a:spcBef>
              <a:spcAft>
                <a:spcPct val="0"/>
              </a:spcAft>
              <a:defRPr/>
            </a:pPr>
            <a:r>
              <a:rPr lang="en-US" altLang="zh-CN" sz="2800" b="1" noProof="0">
                <a:ln>
                  <a:noFill/>
                </a:ln>
                <a:solidFill>
                  <a:srgbClr val="FF0000"/>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a:t>
            </a:r>
            <a:r>
              <a:rPr kumimoji="0" lang="en-US" altLang="zh-CN" sz="28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a:t>
            </a:r>
            <a:r>
              <a:rPr kumimoji="0" lang="zh-CN" altLang="en-US" sz="2800" b="1" i="0" u="sng"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对待中华传统文化 的 正确态度：</a:t>
            </a:r>
            <a:r>
              <a:rPr kumimoji="0" lang="zh-CN" altLang="en-US" sz="2800" b="1" i="0" u="sng"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微软雅黑" panose="020B0503020204020204" pitchFamily="34" charset="-122"/>
                <a:sym typeface="+mn-ea"/>
              </a:rPr>
              <a:t>①②③</a:t>
            </a:r>
            <a:endParaRPr kumimoji="0" lang="zh-CN" altLang="en-US" sz="2800" b="1" i="0" u="sng"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微软雅黑" panose="020B0503020204020204" pitchFamily="34" charset="-122"/>
              <a:sym typeface="+mn-ea"/>
            </a:endParaRPr>
          </a:p>
        </p:txBody>
      </p:sp>
      <p:pic>
        <p:nvPicPr>
          <p:cNvPr id="20" name="Picture 6"/>
          <p:cNvPicPr>
            <a:picLocks noChangeAspect="1" noChangeArrowheads="1"/>
          </p:cNvPicPr>
          <p:nvPr>
            <p:custDataLst>
              <p:tags r:id="rId9"/>
            </p:custDataLst>
          </p:nvPr>
        </p:nvPicPr>
        <p:blipFill>
          <a:blip r:embed="rId10"/>
          <a:stretch>
            <a:fillRect/>
          </a:stretch>
        </p:blipFill>
        <p:spPr bwMode="auto">
          <a:xfrm>
            <a:off x="211455" y="94660"/>
            <a:ext cx="3897312" cy="952500"/>
          </a:xfrm>
          <a:prstGeom prst="rect">
            <a:avLst/>
          </a:prstGeom>
          <a:noFill/>
          <a:ln w="9525">
            <a:noFill/>
            <a:miter lim="800000"/>
            <a:headEnd/>
            <a:tailEnd/>
          </a:ln>
        </p:spPr>
      </p:pic>
      <p:pic>
        <p:nvPicPr>
          <p:cNvPr id="33" name="New picture"/>
          <p:cNvPicPr/>
          <p:nvPr>
            <p:custDataLst>
              <p:tags r:id="rId11"/>
            </p:custDataLst>
          </p:nvPr>
        </p:nvPicPr>
        <p:blipFill>
          <a:blip r:embed="rId12"/>
          <a:stretch>
            <a:fillRect/>
          </a:stretch>
        </p:blipFill>
        <p:spPr>
          <a:xfrm>
            <a:off x="11531600" y="10922000"/>
            <a:ext cx="330200" cy="254000"/>
          </a:xfrm>
          <a:prstGeom prst="cube">
            <a:avLst/>
          </a:prstGeom>
        </p:spPr>
      </p:pic>
      <p:sp>
        <p:nvSpPr>
          <p:cNvPr id="14" name="文本框 13"/>
          <p:cNvSpPr txBox="1"/>
          <p:nvPr>
            <p:custDataLst>
              <p:tags r:id="rId13"/>
            </p:custDataLst>
          </p:nvPr>
        </p:nvSpPr>
        <p:spPr>
          <a:xfrm>
            <a:off x="1742579" y="5351221"/>
            <a:ext cx="2073807" cy="830997"/>
          </a:xfrm>
          <a:prstGeom prst="rect">
            <a:avLst/>
          </a:prstGeom>
          <a:ln w="38100">
            <a:solidFill>
              <a:schemeClr val="tx1">
                <a:lumMod val="65000"/>
                <a:lumOff val="35000"/>
              </a:schemeClr>
            </a:solidFill>
          </a:ln>
        </p:spPr>
        <p:txBody>
          <a:bodyPr wrap="square" rtlCol="0" anchor="t">
            <a:spAutoFit/>
          </a:bodyPr>
          <a:lstStyle>
            <a:defPPr>
              <a:defRPr lang="en-US"/>
            </a:defPPr>
            <a:lvl1pPr>
              <a:defRPr sz="3200" b="1">
                <a:gradFill>
                  <a:gsLst>
                    <a:gs pos="90000">
                      <a:srgbClr val="991D1E"/>
                    </a:gs>
                    <a:gs pos="30000">
                      <a:srgbClr val="D92E22"/>
                    </a:gs>
                  </a:gsLst>
                  <a:lin ang="5400000" scaled="1"/>
                </a:gradFill>
                <a:latin typeface="微软雅黑" panose="020B0503020204020204" pitchFamily="34" charset="-122"/>
                <a:ea typeface="微软雅黑" panose="020B0503020204020204" pitchFamily="34" charset="-122"/>
              </a:defRPr>
            </a:lvl1pPr>
          </a:lstStyle>
          <a:p>
            <a:pPr marL="0" marR="0" lvl="0" indent="0" algn="l" defTabSz="45656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rPr>
              <a:t>创造性转化</a:t>
            </a:r>
            <a:endParaRPr kumimoji="0" lang="en-US" altLang="zh-CN"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endParaRPr>
          </a:p>
          <a:p>
            <a:pPr marL="0" marR="0" lvl="0" indent="0" algn="l" defTabSz="456565"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rPr>
              <a:t>与创新性发展</a:t>
            </a:r>
            <a:endParaRPr kumimoji="0" lang="zh-CN" altLang="en-US" sz="24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Arial" panose="020B0604020202020204"/>
              <a:sym typeface="+mn-ea"/>
            </a:endParaRPr>
          </a:p>
        </p:txBody>
      </p:sp>
      <p:sp>
        <p:nvSpPr>
          <p:cNvPr id="17" name="文本框 16"/>
          <p:cNvSpPr txBox="1"/>
          <p:nvPr>
            <p:custDataLst>
              <p:tags r:id="rId14"/>
            </p:custDataLst>
          </p:nvPr>
        </p:nvSpPr>
        <p:spPr>
          <a:xfrm>
            <a:off x="4105359" y="5920608"/>
            <a:ext cx="5901690" cy="523220"/>
          </a:xfrm>
          <a:prstGeom prst="rect">
            <a:avLst/>
          </a:prstGeom>
          <a:noFill/>
          <a:ln w="9525">
            <a:noFill/>
          </a:ln>
        </p:spPr>
        <p:txBody>
          <a:bodyPr wrap="square">
            <a:spAutoFit/>
            <a:scene3d>
              <a:camera prst="orthographicFront"/>
              <a:lightRig rig="threePt" dir="t"/>
            </a:scene3d>
          </a:bodyPr>
          <a:lstStyle/>
          <a:p>
            <a:pPr indent="0"/>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（如何</a:t>
            </a:r>
            <a:r>
              <a:rPr lang="zh-CN" sz="28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弘扬</a:t>
            </a:r>
            <a:r>
              <a:rPr lang="zh-CN"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中华优秀传统文化？）</a:t>
            </a:r>
            <a:endParaRPr lang="zh-CN" altLang="en-US" sz="28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8" name="文本框 76801"/>
          <p:cNvSpPr txBox="1"/>
          <p:nvPr>
            <p:custDataLst>
              <p:tags r:id="rId15"/>
            </p:custDataLst>
          </p:nvPr>
        </p:nvSpPr>
        <p:spPr>
          <a:xfrm>
            <a:off x="4456404" y="5345962"/>
            <a:ext cx="5130995" cy="521970"/>
          </a:xfrm>
          <a:prstGeom prst="rect">
            <a:avLst/>
          </a:prstGeom>
          <a:noFill/>
          <a:ln w="9525">
            <a:noFill/>
          </a:ln>
        </p:spPr>
        <p:txBody>
          <a:bodyPr wrap="square">
            <a:spAutoFit/>
          </a:bodyPr>
          <a:lstStyle/>
          <a:p>
            <a:pPr>
              <a:spcBef>
                <a:spcPct val="50000"/>
              </a:spcBef>
              <a:buFont typeface="Arial" panose="020B0604020202020204" pitchFamily="34" charset="0"/>
            </a:pPr>
            <a:r>
              <a:rPr lang="en-US" altLang="zh-CN"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noProof="0">
                <a:ln>
                  <a:noFill/>
                </a:ln>
                <a:solidFill>
                  <a:srgbClr val="FF0000"/>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a:t>
            </a:r>
            <a:r>
              <a:rPr lang="zh-CN" altLang="en-US" sz="2800" b="1">
                <a:solidFill>
                  <a:srgbClr val="1D41D5"/>
                </a:solidFill>
                <a:latin typeface="微软雅黑" panose="020B0503020204020204" pitchFamily="34" charset="-122"/>
                <a:ea typeface="微软雅黑" panose="020B0503020204020204" pitchFamily="34" charset="-122"/>
                <a:cs typeface="微软雅黑" panose="020B0503020204020204" pitchFamily="34" charset="-122"/>
              </a:rPr>
              <a:t>创造性转化和创新性发展</a:t>
            </a:r>
            <a:endPar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4" name="New picture"/>
          <p:cNvPicPr/>
          <p:nvPr>
            <p:custDataLst>
              <p:tags r:id="rId16"/>
            </p:custDataLst>
          </p:nvPr>
        </p:nvPicPr>
        <p:blipFill>
          <a:blip r:embed="rId17"/>
          <a:stretch>
            <a:fillRect/>
          </a:stretch>
        </p:blipFill>
        <p:spPr>
          <a:xfrm>
            <a:off x="10756900" y="10782300"/>
            <a:ext cx="355600" cy="266700"/>
          </a:xfrm>
          <a:prstGeom prst="cube">
            <a:avLst/>
          </a:prstGeom>
        </p:spPr>
      </p:pic>
    </p:spTree>
    <p:custDataLst>
      <p:tags r:id="rId18"/>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527473" y="1560407"/>
          <a:ext cx="11136630" cy="4359788"/>
        </p:xfrm>
        <a:graphic>
          <a:graphicData uri="http://schemas.openxmlformats.org/drawingml/2006/table">
            <a:tbl>
              <a:tblPr/>
              <a:tblGrid>
                <a:gridCol w="340360"/>
                <a:gridCol w="1108075"/>
                <a:gridCol w="5420360"/>
                <a:gridCol w="4267835"/>
              </a:tblGrid>
              <a:tr h="345398">
                <a:tc gridSpan="2">
                  <a:txBody>
                    <a:bodyPr wrap="square"/>
                    <a:lstStyle/>
                    <a:p>
                      <a:endParaRPr lang="zh-CN" altLang="en-US" sz="1865" b="1">
                        <a:latin typeface="微软雅黑" panose="020B0503020204020204" pitchFamily="34" charset="-122"/>
                        <a:ea typeface="微软雅黑" panose="020B0503020204020204" pitchFamily="34"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w="12700" cap="flat" cmpd="sng" algn="ctr">
                      <a:solidFill>
                        <a:schemeClr val="tx1"/>
                      </a:solidFill>
                      <a:prstDash val="solid"/>
                      <a:round/>
                      <a:headEnd type="none" w="med" len="med"/>
                      <a:tailEnd type="none" w="med" len="med"/>
                    </a:lnTlToBr>
                  </a:tcPr>
                </a:tc>
                <a:tc hMerge="1">
                  <a:tcPr>
                    <a:lnL w="12700" cap="flat" cmpd="sng" algn="ctr">
                      <a:solidFill>
                        <a:schemeClr val="tx1"/>
                      </a:solidFill>
                      <a:prstDash val="solid"/>
                      <a:round/>
                      <a:headEnd type="none" w="med" len="med"/>
                      <a:tailEnd type="none" w="med" len="me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lgn="ctr"/>
                      <a:r>
                        <a:rPr lang="zh-CN" altLang="en-US" sz="1865" b="1">
                          <a:solidFill>
                            <a:srgbClr val="FF0000"/>
                          </a:solidFill>
                          <a:latin typeface="微软雅黑" panose="020B0503020204020204" pitchFamily="34" charset="-122"/>
                          <a:ea typeface="微软雅黑" panose="020B0503020204020204" pitchFamily="34" charset="-122"/>
                        </a:rPr>
                        <a:t>创造性转化</a:t>
                      </a:r>
                      <a:endParaRPr lang="zh-CN" altLang="en-US" sz="1865" b="1">
                        <a:solidFill>
                          <a:srgbClr val="FF0000"/>
                        </a:solidFill>
                        <a:latin typeface="微软雅黑" panose="020B0503020204020204" pitchFamily="34" charset="-122"/>
                        <a:ea typeface="微软雅黑" panose="020B0503020204020204" pitchFamily="34"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lgn="ctr"/>
                      <a:r>
                        <a:rPr lang="zh-CN" altLang="en-US" sz="1865" b="1">
                          <a:solidFill>
                            <a:srgbClr val="FF0000"/>
                          </a:solidFill>
                          <a:latin typeface="微软雅黑" panose="020B0503020204020204" pitchFamily="34" charset="-122"/>
                          <a:ea typeface="微软雅黑" panose="020B0503020204020204" pitchFamily="34" charset="-122"/>
                        </a:rPr>
                        <a:t>创新性发展</a:t>
                      </a:r>
                      <a:endParaRPr lang="zh-CN" altLang="en-US" sz="1865" b="1">
                        <a:solidFill>
                          <a:srgbClr val="FF0000"/>
                        </a:solidFill>
                        <a:latin typeface="微软雅黑" panose="020B0503020204020204" pitchFamily="34" charset="-122"/>
                        <a:ea typeface="微软雅黑" panose="020B0503020204020204" pitchFamily="34"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986602">
                <a:tc rowSpan="4">
                  <a:txBody>
                    <a:bodyPr wrap="square"/>
                    <a:lstStyle/>
                    <a:p>
                      <a:r>
                        <a:rPr lang="zh-CN" altLang="en-US"/>
                        <a:t>区别</a:t>
                      </a:r>
                      <a:endParaRPr lang="zh-CN" altLang="en-US"/>
                    </a:p>
                  </a:txBody>
                  <a:tcPr vert="horz">
                    <a:lnL w="12700">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zh-CN" sz="1865" b="1" kern="1200">
                          <a:solidFill>
                            <a:srgbClr val="000000"/>
                          </a:solidFill>
                          <a:latin typeface="微软雅黑" panose="020B0503020204020204" pitchFamily="34" charset="-122"/>
                          <a:ea typeface="微软雅黑" panose="020B0503020204020204" pitchFamily="34" charset="-122"/>
                          <a:cs typeface="+mn-cs"/>
                        </a:rPr>
                        <a:t>对象上</a:t>
                      </a:r>
                      <a:endParaRPr lang="zh-CN" altLang="zh-CN" sz="1865" b="1" kern="1200">
                        <a:solidFill>
                          <a:srgbClr val="000000"/>
                        </a:solidFill>
                        <a:latin typeface="微软雅黑" panose="020B0503020204020204" pitchFamily="34" charset="-122"/>
                        <a:ea typeface="微软雅黑" panose="020B0503020204020204" pitchFamily="34" charset="-122"/>
                        <a:cs typeface="+mn-cs"/>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是</a:t>
                      </a:r>
                      <a:r>
                        <a:rPr lang="en-US"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有借鉴意义的</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内涵</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和陈旧的表达</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形式</a:t>
                      </a:r>
                      <a:r>
                        <a:rPr lang="en-US"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这其中既包括内涵也包括形式</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内涵是要有当代借鉴价值的</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形式</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是陈旧落后的</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是</a:t>
                      </a:r>
                      <a:r>
                        <a:rPr lang="en-US"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优秀传统文化的</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内涵</a:t>
                      </a:r>
                      <a:r>
                        <a:rPr lang="en-US"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，这里只是指内涵而不包括形式，</a:t>
                      </a:r>
                      <a:r>
                        <a:rPr lang="zh-CN" altLang="en-US"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中华传统文化中的优秀成分的内涵</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a:solidFill>
                        <a:schemeClr val="tx1"/>
                      </a:solidFill>
                      <a:prstDash val="solid"/>
                    </a:lnR>
                    <a:lnT w="12700" cap="flat" cmpd="sng" algn="ctr">
                      <a:solidFill>
                        <a:schemeClr val="tx1"/>
                      </a:solidFill>
                      <a:prstDash val="solid"/>
                      <a:round/>
                      <a:headEnd type="none" w="med" len="med"/>
                      <a:tailEnd type="none" w="med" len="med"/>
                    </a:lnT>
                    <a:lnB w="12700">
                      <a:solidFill>
                        <a:schemeClr val="tx1"/>
                      </a:solidFill>
                      <a:prstDash val="solid"/>
                    </a:lnB>
                  </a:tcPr>
                </a:tc>
              </a:tr>
              <a:tr h="606781">
                <a:tc vMerge="1">
                  <a:tcP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zh-CN" sz="1865" b="1" kern="1200">
                          <a:solidFill>
                            <a:srgbClr val="000000"/>
                          </a:solidFill>
                          <a:latin typeface="微软雅黑" panose="020B0503020204020204" pitchFamily="34" charset="-122"/>
                          <a:ea typeface="微软雅黑" panose="020B0503020204020204" pitchFamily="34" charset="-122"/>
                          <a:cs typeface="+mn-cs"/>
                        </a:rPr>
                        <a:t>途径上</a:t>
                      </a:r>
                      <a:endParaRPr lang="zh-CN" altLang="zh-CN" sz="1865" b="1" kern="1200">
                        <a:solidFill>
                          <a:srgbClr val="00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侧重</a:t>
                      </a:r>
                      <a:r>
                        <a:rPr lang="zh-CN" altLang="en-US"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改造转化为</a:t>
                      </a:r>
                      <a:r>
                        <a:rPr lang="en-US"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符合时代特点和要求的新</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内涵</a:t>
                      </a:r>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新的呈现形式</a:t>
                      </a:r>
                      <a:r>
                        <a:rPr lang="en-US"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侧重对优秀传统文化内涵“进行</a:t>
                      </a:r>
                      <a:r>
                        <a:rPr lang="zh-CN" altLang="zh-CN" sz="1865" b="1" kern="12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补充、拓展和完善</a:t>
                      </a:r>
                      <a:r>
                        <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18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986602">
                <a:tc vMerge="1">
                  <a:tcP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zh-CN" sz="1865" b="1" kern="1200">
                          <a:solidFill>
                            <a:srgbClr val="000000"/>
                          </a:solidFill>
                          <a:latin typeface="微软雅黑" panose="020B0503020204020204" pitchFamily="34" charset="-122"/>
                          <a:ea typeface="微软雅黑" panose="020B0503020204020204" pitchFamily="34" charset="-122"/>
                          <a:cs typeface="+mn-cs"/>
                        </a:rPr>
                        <a:t>目标上</a:t>
                      </a:r>
                      <a:endParaRPr lang="zh-CN" altLang="zh-CN" sz="1865" b="1" kern="1200">
                        <a:solidFill>
                          <a:srgbClr val="00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mn-cs"/>
                        </a:rPr>
                        <a:t>重在</a:t>
                      </a:r>
                      <a:r>
                        <a:rPr lang="zh-CN" altLang="zh-CN" sz="1865" b="1" kern="1200">
                          <a:solidFill>
                            <a:srgbClr val="FF0000"/>
                          </a:solidFill>
                          <a:latin typeface="微软雅黑" panose="020B0503020204020204" pitchFamily="34" charset="-122"/>
                          <a:ea typeface="微软雅黑" panose="020B0503020204020204" pitchFamily="34" charset="-122"/>
                          <a:cs typeface="+mn-cs"/>
                        </a:rPr>
                        <a:t>激活</a:t>
                      </a:r>
                      <a:r>
                        <a:rPr lang="zh-CN" altLang="zh-CN" sz="1865" b="1" kern="1200">
                          <a:solidFill>
                            <a:srgbClr val="000000"/>
                          </a:solidFill>
                          <a:latin typeface="微软雅黑" panose="020B0503020204020204" pitchFamily="34" charset="-122"/>
                          <a:ea typeface="微软雅黑" panose="020B0503020204020204" pitchFamily="34" charset="-122"/>
                          <a:cs typeface="+mn-cs"/>
                        </a:rPr>
                        <a:t>由于表达形式陈旧等客观原因而减少甚至丧失的优秀传统文化的</a:t>
                      </a:r>
                      <a:r>
                        <a:rPr lang="zh-CN" altLang="zh-CN" sz="1865" b="1" kern="1200">
                          <a:solidFill>
                            <a:srgbClr val="FF0000"/>
                          </a:solidFill>
                          <a:latin typeface="微软雅黑" panose="020B0503020204020204" pitchFamily="34" charset="-122"/>
                          <a:ea typeface="微软雅黑" panose="020B0503020204020204" pitchFamily="34" charset="-122"/>
                          <a:cs typeface="+mn-cs"/>
                        </a:rPr>
                        <a:t>生命力</a:t>
                      </a:r>
                      <a:endParaRPr lang="zh-CN" altLang="zh-CN" sz="1865" b="1" kern="1200">
                        <a:solidFill>
                          <a:srgbClr val="FF0000"/>
                        </a:solidFill>
                        <a:latin typeface="微软雅黑" panose="020B0503020204020204" pitchFamily="34" charset="-122"/>
                        <a:ea typeface="微软雅黑" panose="020B0503020204020204" pitchFamily="34" charset="-122"/>
                        <a:cs typeface="+mn-cs"/>
                      </a:endParaRPr>
                    </a:p>
                    <a:p>
                      <a:endParaRPr lang="zh-CN" altLang="zh-CN" sz="1865" b="1" kern="1200">
                        <a:solidFill>
                          <a:srgbClr val="FF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r>
                        <a:rPr lang="zh-CN" altLang="zh-CN" sz="1865" b="1" kern="1200">
                          <a:solidFill>
                            <a:srgbClr val="000000"/>
                          </a:solidFill>
                          <a:latin typeface="微软雅黑" panose="020B0503020204020204" pitchFamily="34" charset="-122"/>
                          <a:ea typeface="微软雅黑" panose="020B0503020204020204" pitchFamily="34" charset="-122"/>
                          <a:cs typeface="+mn-cs"/>
                        </a:rPr>
                        <a:t>重在进一步</a:t>
                      </a:r>
                      <a:r>
                        <a:rPr lang="zh-CN" altLang="zh-CN" sz="1865" b="1" kern="1200">
                          <a:solidFill>
                            <a:srgbClr val="FF0000"/>
                          </a:solidFill>
                          <a:latin typeface="微软雅黑" panose="020B0503020204020204" pitchFamily="34" charset="-122"/>
                          <a:ea typeface="微软雅黑" panose="020B0503020204020204" pitchFamily="34" charset="-122"/>
                          <a:cs typeface="+mn-cs"/>
                        </a:rPr>
                        <a:t>增强</a:t>
                      </a:r>
                      <a:r>
                        <a:rPr lang="zh-CN" altLang="zh-CN" sz="1865" b="1" kern="1200">
                          <a:solidFill>
                            <a:srgbClr val="000000"/>
                          </a:solidFill>
                          <a:latin typeface="微软雅黑" panose="020B0503020204020204" pitchFamily="34" charset="-122"/>
                          <a:ea typeface="微软雅黑" panose="020B0503020204020204" pitchFamily="34" charset="-122"/>
                          <a:cs typeface="+mn-cs"/>
                        </a:rPr>
                        <a:t>优秀传统文化的</a:t>
                      </a:r>
                      <a:r>
                        <a:rPr lang="zh-CN" altLang="zh-CN" sz="1865" b="1" kern="1200">
                          <a:solidFill>
                            <a:srgbClr val="FF0000"/>
                          </a:solidFill>
                          <a:latin typeface="微软雅黑" panose="020B0503020204020204" pitchFamily="34" charset="-122"/>
                          <a:ea typeface="微软雅黑" panose="020B0503020204020204" pitchFamily="34" charset="-122"/>
                          <a:cs typeface="+mn-cs"/>
                        </a:rPr>
                        <a:t>影响力和感召力</a:t>
                      </a:r>
                      <a:r>
                        <a:rPr lang="zh-CN" altLang="zh-CN" sz="1865" b="1" kern="1200">
                          <a:solidFill>
                            <a:schemeClr val="tx1"/>
                          </a:solidFill>
                          <a:latin typeface="微软雅黑" panose="020B0503020204020204" pitchFamily="34" charset="-122"/>
                          <a:ea typeface="微软雅黑" panose="020B0503020204020204" pitchFamily="34" charset="-122"/>
                          <a:cs typeface="+mn-cs"/>
                        </a:rPr>
                        <a:t>。</a:t>
                      </a:r>
                      <a:endParaRPr lang="zh-CN" altLang="zh-CN" sz="1865" b="1" kern="1200">
                        <a:solidFill>
                          <a:schemeClr val="tx1"/>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45398">
                <a:tc vMerge="1">
                  <a:tcPr>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a:solidFill>
                        <a:schemeClr val="tx1"/>
                      </a:solidFill>
                      <a:prstDash val="solid"/>
                    </a:lnB>
                  </a:tcPr>
                </a:tc>
                <a:tc>
                  <a:txBody>
                    <a:bodyPr wrap="square"/>
                    <a:lstStyle/>
                    <a:p>
                      <a:pPr algn="ctr">
                        <a:buNone/>
                      </a:pPr>
                      <a:r>
                        <a:rPr lang="zh-CN" altLang="zh-CN" sz="1865" b="1" kern="1200">
                          <a:solidFill>
                            <a:srgbClr val="000000"/>
                          </a:solidFill>
                          <a:latin typeface="微软雅黑" panose="020B0503020204020204" pitchFamily="34" charset="-122"/>
                          <a:ea typeface="微软雅黑" panose="020B0503020204020204" pitchFamily="34" charset="-122"/>
                          <a:cs typeface="+mn-cs"/>
                        </a:rPr>
                        <a:t>实质</a:t>
                      </a:r>
                      <a:endParaRPr lang="zh-CN" altLang="zh-CN" sz="1865" b="1" kern="1200">
                        <a:solidFill>
                          <a:srgbClr val="00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r>
                        <a:rPr lang="zh-CN" altLang="en-US" sz="1865" b="1">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rPr>
                        <a:t>强调继承（改造地继承）</a:t>
                      </a:r>
                      <a:endParaRPr lang="zh-CN" altLang="en-US" sz="1865" b="1" kern="12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wrap="square"/>
                    <a:lstStyle/>
                    <a:p>
                      <a:pPr>
                        <a:buNone/>
                      </a:pPr>
                      <a:r>
                        <a:rPr lang="zh-CN" altLang="zh-CN" sz="1865" b="1" kern="1200">
                          <a:solidFill>
                            <a:srgbClr val="000000"/>
                          </a:solidFill>
                          <a:latin typeface="微软雅黑" panose="020B0503020204020204" pitchFamily="34" charset="-122"/>
                          <a:ea typeface="微软雅黑" panose="020B0503020204020204" pitchFamily="34" charset="-122"/>
                          <a:cs typeface="+mn-cs"/>
                        </a:rPr>
                        <a:t>强调创新</a:t>
                      </a:r>
                      <a:r>
                        <a:rPr lang="zh-CN" altLang="en-US" sz="1865" b="1" kern="1200">
                          <a:solidFill>
                            <a:srgbClr val="000000"/>
                          </a:solidFill>
                          <a:latin typeface="微软雅黑" panose="020B0503020204020204" pitchFamily="34" charset="-122"/>
                          <a:ea typeface="微软雅黑" panose="020B0503020204020204" pitchFamily="34" charset="-122"/>
                          <a:cs typeface="+mn-cs"/>
                        </a:rPr>
                        <a:t>（补充时代内涵）</a:t>
                      </a:r>
                      <a:endParaRPr lang="zh-CN" altLang="zh-CN" sz="1865" b="1" kern="1200">
                        <a:solidFill>
                          <a:srgbClr val="00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56494">
                <a:tc>
                  <a:txBody>
                    <a:bodyPr wrap="square"/>
                    <a:lstStyle/>
                    <a:p>
                      <a:pPr algn="ctr"/>
                      <a:r>
                        <a:rPr lang="zh-CN" altLang="en-US" sz="1600" b="1">
                          <a:solidFill>
                            <a:srgbClr val="000000"/>
                          </a:solidFill>
                        </a:rPr>
                        <a:t>联系</a:t>
                      </a:r>
                      <a:endParaRPr lang="zh-CN" altLang="en-US" sz="1600" b="1">
                        <a:solidFill>
                          <a:srgbClr val="000000"/>
                        </a:solidFill>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gridSpan="3">
                  <a:txBody>
                    <a:bodyPr wrap="square"/>
                    <a:lstStyle/>
                    <a:p>
                      <a:endParaRPr lang="en-US" altLang="zh-CN" sz="2200" b="1" kern="1200">
                        <a:solidFill>
                          <a:srgbClr val="000000"/>
                        </a:solidFill>
                        <a:latin typeface="微软雅黑" panose="020B0503020204020204" pitchFamily="34" charset="-122"/>
                        <a:ea typeface="微软雅黑" panose="020B0503020204020204" pitchFamily="34" charset="-122"/>
                        <a:cs typeface="+mn-cs"/>
                      </a:endParaRPr>
                    </a:p>
                    <a:p>
                      <a:r>
                        <a:rPr lang="zh-CN" altLang="en-US" sz="1800" b="1" kern="1200">
                          <a:solidFill>
                            <a:srgbClr val="000000"/>
                          </a:solidFill>
                          <a:latin typeface="微软雅黑" panose="020B0503020204020204" pitchFamily="34" charset="-122"/>
                          <a:ea typeface="微软雅黑" panose="020B0503020204020204" pitchFamily="34" charset="-122"/>
                          <a:cs typeface="+mn-cs"/>
                        </a:rPr>
                        <a:t>①二者</a:t>
                      </a:r>
                      <a:r>
                        <a:rPr lang="zh-CN" altLang="zh-CN" sz="1800" b="1" kern="1200">
                          <a:solidFill>
                            <a:srgbClr val="000000"/>
                          </a:solidFill>
                          <a:latin typeface="微软雅黑" panose="020B0503020204020204" pitchFamily="34" charset="-122"/>
                          <a:ea typeface="微软雅黑" panose="020B0503020204020204" pitchFamily="34" charset="-122"/>
                          <a:cs typeface="+mn-cs"/>
                        </a:rPr>
                        <a:t>是一个紧密联系、不可分割的整体，却又各有侧重、有所区别。</a:t>
                      </a:r>
                      <a:endParaRPr lang="en-US" altLang="zh-CN" sz="1800" b="1" kern="1200">
                        <a:solidFill>
                          <a:srgbClr val="000000"/>
                        </a:solidFill>
                        <a:latin typeface="微软雅黑" panose="020B0503020204020204" pitchFamily="34" charset="-122"/>
                        <a:ea typeface="微软雅黑" panose="020B0503020204020204" pitchFamily="34" charset="-122"/>
                        <a:cs typeface="+mn-cs"/>
                      </a:endParaRPr>
                    </a:p>
                    <a:p>
                      <a:r>
                        <a:rPr lang="en-US" altLang="zh-CN" sz="1800" b="1" kern="1200">
                          <a:solidFill>
                            <a:srgbClr val="000000"/>
                          </a:solidFill>
                          <a:latin typeface="微软雅黑" panose="020B0503020204020204" pitchFamily="34" charset="-122"/>
                          <a:ea typeface="微软雅黑" panose="020B0503020204020204" pitchFamily="34" charset="-122"/>
                          <a:cs typeface="+mn-cs"/>
                        </a:rPr>
                        <a:t>②</a:t>
                      </a:r>
                      <a:r>
                        <a:rPr lang="zh-CN" altLang="en-US" sz="1800" b="1" kern="1200">
                          <a:solidFill>
                            <a:srgbClr val="000000"/>
                          </a:solidFill>
                          <a:latin typeface="微软雅黑" panose="020B0503020204020204" pitchFamily="34" charset="-122"/>
                          <a:ea typeface="微软雅黑" panose="020B0503020204020204" pitchFamily="34" charset="-122"/>
                          <a:cs typeface="+mn-cs"/>
                        </a:rPr>
                        <a:t>创造性转化是创新性发展的</a:t>
                      </a:r>
                      <a:r>
                        <a:rPr lang="zh-CN" altLang="en-US" sz="1800" b="1" kern="1200">
                          <a:solidFill>
                            <a:srgbClr val="000000"/>
                          </a:solidFill>
                          <a:highlight>
                            <a:srgbClr val="FFFF00"/>
                          </a:highlight>
                          <a:latin typeface="微软雅黑" panose="020B0503020204020204" pitchFamily="34" charset="-122"/>
                          <a:ea typeface="微软雅黑" panose="020B0503020204020204" pitchFamily="34" charset="-122"/>
                          <a:cs typeface="+mn-cs"/>
                        </a:rPr>
                        <a:t>前奏</a:t>
                      </a:r>
                      <a:r>
                        <a:rPr lang="zh-CN" altLang="en-US" sz="1800" b="1" kern="1200">
                          <a:solidFill>
                            <a:srgbClr val="000000"/>
                          </a:solidFill>
                          <a:latin typeface="微软雅黑" panose="020B0503020204020204" pitchFamily="34" charset="-122"/>
                          <a:ea typeface="微软雅黑" panose="020B0503020204020204" pitchFamily="34" charset="-122"/>
                          <a:cs typeface="+mn-cs"/>
                        </a:rPr>
                        <a:t>，创新性发展是创造性转化的</a:t>
                      </a:r>
                      <a:r>
                        <a:rPr lang="zh-CN" altLang="en-US" sz="1800" b="1" kern="1200">
                          <a:solidFill>
                            <a:srgbClr val="000000"/>
                          </a:solidFill>
                          <a:highlight>
                            <a:srgbClr val="FFFF00"/>
                          </a:highlight>
                          <a:latin typeface="微软雅黑" panose="020B0503020204020204" pitchFamily="34" charset="-122"/>
                          <a:ea typeface="微软雅黑" panose="020B0503020204020204" pitchFamily="34" charset="-122"/>
                          <a:cs typeface="+mn-cs"/>
                        </a:rPr>
                        <a:t>升华</a:t>
                      </a:r>
                      <a:r>
                        <a:rPr lang="zh-CN" altLang="en-US" sz="1800" b="1" kern="1200">
                          <a:solidFill>
                            <a:srgbClr val="000000"/>
                          </a:solidFill>
                          <a:latin typeface="微软雅黑" panose="020B0503020204020204" pitchFamily="34" charset="-122"/>
                          <a:ea typeface="微软雅黑" panose="020B0503020204020204" pitchFamily="34" charset="-122"/>
                          <a:cs typeface="+mn-cs"/>
                        </a:rPr>
                        <a:t>。</a:t>
                      </a:r>
                      <a:endParaRPr lang="en-US" altLang="zh-CN" sz="1800" b="1" kern="1200">
                        <a:solidFill>
                          <a:srgbClr val="000000"/>
                        </a:solidFill>
                        <a:latin typeface="微软雅黑" panose="020B0503020204020204" pitchFamily="34" charset="-122"/>
                        <a:ea typeface="微软雅黑" panose="020B0503020204020204" pitchFamily="34" charset="-122"/>
                        <a:cs typeface="+mn-cs"/>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hMerge="1">
                  <a:tcPr>
                    <a:lnL w="12700" cap="flat" cmpd="sng" algn="ctr">
                      <a:solidFill>
                        <a:schemeClr val="tx1"/>
                      </a:solidFill>
                      <a:prstDash val="solid"/>
                      <a:round/>
                      <a:headEnd type="none" w="med" len="med"/>
                      <a:tailEnd type="none" w="med" len="me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sp>
        <p:nvSpPr>
          <p:cNvPr id="12" name="矩形 11"/>
          <p:cNvSpPr/>
          <p:nvPr>
            <p:custDataLst>
              <p:tags r:id="rId2"/>
            </p:custDataLst>
          </p:nvPr>
        </p:nvSpPr>
        <p:spPr>
          <a:xfrm>
            <a:off x="3379682" y="711200"/>
            <a:ext cx="5433060" cy="635847"/>
          </a:xfrm>
          <a:prstGeom prst="rect">
            <a:avLst/>
          </a:prstGeom>
          <a:solidFill>
            <a:srgbClr val="C00000"/>
          </a:solidFill>
          <a:ln w="15875">
            <a:gradFill flip="none" rotWithShape="1">
              <a:gsLst>
                <a:gs pos="0">
                  <a:schemeClr val="bg1">
                    <a:lumMod val="75000"/>
                  </a:schemeClr>
                </a:gs>
                <a:gs pos="100000">
                  <a:schemeClr val="bg1"/>
                </a:gs>
              </a:gsLst>
              <a:lin ang="2700000" scaled="1"/>
            </a:grad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pitchFamily="34" charset="-122"/>
                <a:ea typeface="微软雅黑" panose="020B0503020204020204" pitchFamily="34" charset="-122"/>
                <a:cs typeface="+mn-ea"/>
                <a:sym typeface="+mn-lt"/>
              </a:rPr>
              <a:t>比较创造性转化与创新性发展</a:t>
            </a:r>
            <a:endParaRPr lang="zh-CN" altLang="en-US" sz="2400" b="1">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p:nvPr>
            <p:custDataLst>
              <p:tags r:id="rId1"/>
            </p:custDataLst>
          </p:nvPr>
        </p:nvSpPr>
        <p:spPr>
          <a:xfrm>
            <a:off x="957112" y="783477"/>
            <a:ext cx="6630733" cy="507831"/>
          </a:xfrm>
          <a:prstGeom prst="rect">
            <a:avLst/>
          </a:prstGeom>
          <a:noFill/>
          <a:ln w="9525">
            <a:noFill/>
          </a:ln>
        </p:spPr>
        <p:txBody>
          <a:bodyPr>
            <a:spAutoFit/>
          </a:bodyPr>
          <a:lstStyle/>
          <a:p>
            <a:pPr defTabSz="1219200">
              <a:spcBef>
                <a:spcPct val="50000"/>
              </a:spcBef>
            </a:pPr>
            <a:r>
              <a:rPr lang="zh-CN" altLang="en-US" sz="2700" b="1">
                <a:solidFill>
                  <a:srgbClr val="0070C0"/>
                </a:solidFill>
                <a:latin typeface="微软雅黑" panose="020B0503020204020204" pitchFamily="34" charset="-122"/>
              </a:rPr>
              <a:t>判断  下列属于文化现象的有：</a:t>
            </a:r>
            <a:endParaRPr lang="zh-CN" altLang="en-US" sz="2700" b="1">
              <a:solidFill>
                <a:srgbClr val="0070C0"/>
              </a:solidFill>
              <a:latin typeface="微软雅黑" panose="020B0503020204020204" pitchFamily="34" charset="-122"/>
            </a:endParaRPr>
          </a:p>
        </p:txBody>
      </p:sp>
      <p:sp>
        <p:nvSpPr>
          <p:cNvPr id="23555" name="Text Box 3"/>
          <p:cNvSpPr/>
          <p:nvPr>
            <p:custDataLst>
              <p:tags r:id="rId2"/>
            </p:custDataLst>
          </p:nvPr>
        </p:nvSpPr>
        <p:spPr>
          <a:xfrm>
            <a:off x="141239" y="1288693"/>
            <a:ext cx="11679169" cy="4980915"/>
          </a:xfrm>
          <a:prstGeom prst="rect">
            <a:avLst/>
          </a:prstGeom>
          <a:noFill/>
          <a:ln w="9525">
            <a:noFill/>
          </a:ln>
        </p:spPr>
        <p:txBody>
          <a:bodyPr>
            <a:spAutoFit/>
          </a:bodyPr>
          <a:lstStyle/>
          <a:p>
            <a:pPr marL="685800" indent="-685800">
              <a:lnSpc>
                <a:spcPct val="150000"/>
              </a:lnSpc>
              <a:buFont typeface="Calibri" panose="020F0502020204030204" pitchFamily="34" charset="0"/>
              <a:buChar char="•"/>
            </a:pPr>
            <a:r>
              <a:rPr lang="zh-CN" altLang="en-US" sz="2700" b="1">
                <a:latin typeface="微软雅黑" panose="020B0503020204020204" pitchFamily="34" charset="-122"/>
                <a:sym typeface="Arial" panose="020B0604020202020204" pitchFamily="34" charset="0"/>
              </a:rPr>
              <a:t>经典咏流传将古代经典诗词以流行音乐的方式唱出来</a:t>
            </a:r>
            <a:endParaRPr lang="en-US" altLang="zh-CN" sz="2700" b="1">
              <a:latin typeface="微软雅黑" panose="020B0503020204020204" pitchFamily="34" charset="-122"/>
              <a:sym typeface="Arial" panose="020B0604020202020204" pitchFamily="34" charset="0"/>
            </a:endParaRPr>
          </a:p>
          <a:p>
            <a:pPr marL="685800" indent="-685800">
              <a:lnSpc>
                <a:spcPct val="150000"/>
              </a:lnSpc>
              <a:buFont typeface="Calibri" panose="020F0502020204030204" pitchFamily="34" charset="0"/>
              <a:buChar char="•"/>
            </a:pPr>
            <a:r>
              <a:rPr lang="zh-CN" altLang="en-US" sz="2700" b="1">
                <a:latin typeface="微软雅黑" panose="020B0503020204020204" pitchFamily="34" charset="-122"/>
                <a:sym typeface="Arial" panose="020B0604020202020204" pitchFamily="34" charset="0"/>
              </a:rPr>
              <a:t>“以人民为中心的发展思想”汲取了我国传统文化中“民可载舟，亦可覆舟”“仁政”的民本思想的合理成分，同时又体现了党全心全意为人民服务的根本宗旨。</a:t>
            </a:r>
            <a:endParaRPr lang="en-US" altLang="zh-CN" sz="2700" b="1">
              <a:latin typeface="微软雅黑" panose="020B0503020204020204" pitchFamily="34" charset="-122"/>
              <a:sym typeface="Arial" panose="020B0604020202020204" pitchFamily="34" charset="0"/>
            </a:endParaRPr>
          </a:p>
          <a:p>
            <a:pPr marL="685800" indent="-685800">
              <a:lnSpc>
                <a:spcPct val="150000"/>
              </a:lnSpc>
              <a:buFont typeface="Calibri" panose="020F0502020204030204" pitchFamily="34" charset="0"/>
              <a:buChar char="•"/>
            </a:pPr>
            <a:r>
              <a:rPr lang="zh-CN" altLang="en-US" sz="2700" b="1">
                <a:latin typeface="+mn-ea"/>
                <a:sym typeface="Arial" panose="020B0604020202020204" pitchFamily="34" charset="0"/>
              </a:rPr>
              <a:t>将甲骨文做成可爱的表情包。</a:t>
            </a:r>
            <a:endParaRPr lang="en-US" altLang="zh-CN" sz="2700" b="1">
              <a:latin typeface="+mn-ea"/>
              <a:sym typeface="Arial" panose="020B0604020202020204" pitchFamily="34" charset="0"/>
            </a:endParaRPr>
          </a:p>
          <a:p>
            <a:pPr marL="685800" indent="-685800">
              <a:lnSpc>
                <a:spcPct val="150000"/>
              </a:lnSpc>
              <a:buFont typeface="Calibri" panose="020F0502020204030204" pitchFamily="34" charset="0"/>
              <a:buChar char="•"/>
            </a:pPr>
            <a:r>
              <a:rPr lang="zh-CN" altLang="en-US" sz="2700" b="1">
                <a:latin typeface="+mn-ea"/>
                <a:sym typeface="Arial" panose="020B0604020202020204" pitchFamily="34" charset="0"/>
              </a:rPr>
              <a:t>在封建社会中，“孝”更多强调个人对家庭对封建统治者的绝对服从；今天我们讲“孝”，则突出亲子双方平等、互相尊重的内涵。</a:t>
            </a:r>
            <a:endParaRPr lang="en-US" altLang="zh-CN" sz="2700" b="1">
              <a:latin typeface="+mn-ea"/>
              <a:sym typeface="Arial" panose="020B0604020202020204" pitchFamily="34" charset="0"/>
            </a:endParaRPr>
          </a:p>
          <a:p>
            <a:pPr marL="685800" indent="-685800">
              <a:lnSpc>
                <a:spcPct val="150000"/>
              </a:lnSpc>
              <a:buFont typeface="Calibri" panose="020F0502020204030204" pitchFamily="34" charset="0"/>
              <a:buChar char="•"/>
            </a:pPr>
            <a:r>
              <a:rPr lang="zh-CN" altLang="en-US" sz="2700" b="1">
                <a:latin typeface="+mn-ea"/>
                <a:sym typeface="Arial" panose="020B0604020202020204" pitchFamily="34" charset="0"/>
              </a:rPr>
              <a:t>将三星堆遗址考古发现的文物做成年轻人喜欢的畅销款盲盒。</a:t>
            </a:r>
            <a:endParaRPr lang="en-US" altLang="zh-CN" sz="2700" b="1">
              <a:latin typeface="+mn-ea"/>
              <a:sym typeface="Arial" panose="020B0604020202020204" pitchFamily="34" charset="0"/>
            </a:endParaRPr>
          </a:p>
        </p:txBody>
      </p:sp>
      <p:sp>
        <p:nvSpPr>
          <p:cNvPr id="23557" name="TextBox 5"/>
          <p:cNvSpPr/>
          <p:nvPr>
            <p:custDataLst>
              <p:tags r:id="rId3"/>
            </p:custDataLst>
          </p:nvPr>
        </p:nvSpPr>
        <p:spPr>
          <a:xfrm>
            <a:off x="9254353" y="1409463"/>
            <a:ext cx="2937647" cy="507831"/>
          </a:xfrm>
          <a:prstGeom prst="rect">
            <a:avLst/>
          </a:prstGeom>
          <a:noFill/>
          <a:ln w="9525">
            <a:noFill/>
          </a:ln>
        </p:spPr>
        <p:txBody>
          <a:bodyPr>
            <a:spAutoFit/>
          </a:bodyPr>
          <a:lstStyle/>
          <a:p>
            <a:pPr defTabSz="1219200"/>
            <a:r>
              <a:rPr lang="zh-CN" altLang="en-US" sz="2700" b="1">
                <a:solidFill>
                  <a:srgbClr val="FF0000"/>
                </a:solidFill>
                <a:latin typeface="微软雅黑" panose="020B0503020204020204" pitchFamily="34" charset="-122"/>
              </a:rPr>
              <a:t>创造性转化</a:t>
            </a:r>
            <a:endParaRPr lang="zh-CN" altLang="en-US" sz="2700" b="1">
              <a:solidFill>
                <a:srgbClr val="FF0000"/>
              </a:solidFill>
              <a:latin typeface="微软雅黑" panose="020B0503020204020204" pitchFamily="34" charset="-122"/>
            </a:endParaRPr>
          </a:p>
        </p:txBody>
      </p:sp>
      <p:sp>
        <p:nvSpPr>
          <p:cNvPr id="23560" name="TextBox 6"/>
          <p:cNvSpPr/>
          <p:nvPr>
            <p:custDataLst>
              <p:tags r:id="rId4"/>
            </p:custDataLst>
          </p:nvPr>
        </p:nvSpPr>
        <p:spPr>
          <a:xfrm>
            <a:off x="8738033" y="3175084"/>
            <a:ext cx="2637692" cy="507831"/>
          </a:xfrm>
          <a:prstGeom prst="rect">
            <a:avLst/>
          </a:prstGeom>
          <a:noFill/>
          <a:ln w="9525">
            <a:noFill/>
          </a:ln>
        </p:spPr>
        <p:txBody>
          <a:bodyPr>
            <a:spAutoFit/>
          </a:bodyPr>
          <a:lstStyle/>
          <a:p>
            <a:pPr defTabSz="1219200"/>
            <a:r>
              <a:rPr lang="zh-CN" altLang="en-US" sz="2700" b="1">
                <a:solidFill>
                  <a:srgbClr val="FF0000"/>
                </a:solidFill>
                <a:latin typeface="微软雅黑" panose="020B0503020204020204" pitchFamily="34" charset="-122"/>
              </a:rPr>
              <a:t>创新性发展</a:t>
            </a:r>
            <a:endParaRPr lang="zh-CN" altLang="en-US" sz="2700" b="1">
              <a:solidFill>
                <a:srgbClr val="FF0000"/>
              </a:solidFill>
              <a:latin typeface="微软雅黑" panose="020B0503020204020204" pitchFamily="34" charset="-122"/>
            </a:endParaRPr>
          </a:p>
        </p:txBody>
      </p:sp>
      <p:grpSp>
        <p:nvGrpSpPr>
          <p:cNvPr id="2" name="组合 1"/>
          <p:cNvGrpSpPr/>
          <p:nvPr>
            <p:custDataLst>
              <p:tags r:id="rId5"/>
            </p:custDataLst>
          </p:nvPr>
        </p:nvGrpSpPr>
        <p:grpSpPr>
          <a:xfrm>
            <a:off x="2699910" y="0"/>
            <a:ext cx="6513102" cy="523220"/>
            <a:chOff x="4273730" y="272103"/>
            <a:chExt cx="3720344" cy="523220"/>
          </a:xfrm>
        </p:grpSpPr>
        <p:sp>
          <p:nvSpPr>
            <p:cNvPr id="3" name="文本框 2"/>
            <p:cNvSpPr txBox="1"/>
            <p:nvPr>
              <p:custDataLst>
                <p:tags r:id="rId6"/>
              </p:custDataLst>
            </p:nvPr>
          </p:nvSpPr>
          <p:spPr>
            <a:xfrm>
              <a:off x="4738257" y="272103"/>
              <a:ext cx="279861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a:solidFill>
                    <a:srgbClr val="C00000"/>
                  </a:solidFill>
                  <a:latin typeface="+mn-ea"/>
                  <a:cs typeface="经典粗宋简" panose="02010609000101010101" pitchFamily="49" charset="-122"/>
                </a:rPr>
                <a:t>区分创造性转化与创新性发展</a:t>
              </a:r>
              <a:endParaRPr lang="zh-CN" altLang="en-US" sz="2800">
                <a:solidFill>
                  <a:srgbClr val="C00000"/>
                </a:solidFill>
                <a:latin typeface="+mn-ea"/>
                <a:cs typeface="经典粗宋简" panose="02010609000101010101" pitchFamily="49" charset="-122"/>
              </a:endParaRPr>
            </a:p>
          </p:txBody>
        </p:sp>
        <p:cxnSp>
          <p:nvCxnSpPr>
            <p:cNvPr id="4" name="直接连接符 3"/>
            <p:cNvCxnSpPr/>
            <p:nvPr>
              <p:custDataLst>
                <p:tags r:id="rId7"/>
              </p:custDataLst>
            </p:nvPr>
          </p:nvCxnSpPr>
          <p:spPr>
            <a:xfrm>
              <a:off x="4273730" y="551422"/>
              <a:ext cx="395249" cy="0"/>
            </a:xfrm>
            <a:prstGeom prst="line">
              <a:avLst/>
            </a:prstGeom>
            <a:ln w="28575">
              <a:solidFill>
                <a:srgbClr val="090E1A"/>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8"/>
              </p:custDataLst>
            </p:nvPr>
          </p:nvCxnSpPr>
          <p:spPr>
            <a:xfrm>
              <a:off x="7536874" y="551422"/>
              <a:ext cx="457200" cy="0"/>
            </a:xfrm>
            <a:prstGeom prst="line">
              <a:avLst/>
            </a:prstGeom>
            <a:ln w="28575">
              <a:solidFill>
                <a:srgbClr val="090E1A"/>
              </a:solidFill>
            </a:ln>
          </p:spPr>
          <p:style>
            <a:lnRef idx="1">
              <a:schemeClr val="accent1"/>
            </a:lnRef>
            <a:fillRef idx="0">
              <a:schemeClr val="accent1"/>
            </a:fillRef>
            <a:effectRef idx="0">
              <a:schemeClr val="accent1"/>
            </a:effectRef>
            <a:fontRef idx="minor">
              <a:schemeClr val="tx1"/>
            </a:fontRef>
          </p:style>
        </p:cxnSp>
      </p:grpSp>
      <p:pic>
        <p:nvPicPr>
          <p:cNvPr id="6" name="图片 12"/>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421316" y="705844"/>
            <a:ext cx="660483" cy="660483"/>
          </a:xfrm>
          <a:prstGeom prst="rect">
            <a:avLst/>
          </a:prstGeom>
        </p:spPr>
      </p:pic>
      <p:sp>
        <p:nvSpPr>
          <p:cNvPr id="9" name="TextBox 5"/>
          <p:cNvSpPr/>
          <p:nvPr>
            <p:custDataLst>
              <p:tags r:id="rId12"/>
            </p:custDataLst>
          </p:nvPr>
        </p:nvSpPr>
        <p:spPr>
          <a:xfrm>
            <a:off x="5622632" y="3913998"/>
            <a:ext cx="2937647" cy="507831"/>
          </a:xfrm>
          <a:prstGeom prst="rect">
            <a:avLst/>
          </a:prstGeom>
          <a:noFill/>
          <a:ln w="9525">
            <a:noFill/>
          </a:ln>
        </p:spPr>
        <p:txBody>
          <a:bodyPr>
            <a:spAutoFit/>
          </a:bodyPr>
          <a:lstStyle/>
          <a:p>
            <a:pPr defTabSz="1219200"/>
            <a:r>
              <a:rPr lang="zh-CN" altLang="en-US" sz="2700" b="1">
                <a:solidFill>
                  <a:srgbClr val="FF0000"/>
                </a:solidFill>
                <a:latin typeface="微软雅黑" panose="020B0503020204020204" pitchFamily="34" charset="-122"/>
              </a:rPr>
              <a:t>创造性转化</a:t>
            </a:r>
            <a:endParaRPr lang="zh-CN" altLang="en-US" sz="2700" b="1">
              <a:solidFill>
                <a:srgbClr val="FF0000"/>
              </a:solidFill>
              <a:latin typeface="微软雅黑" panose="020B0503020204020204" pitchFamily="34" charset="-122"/>
            </a:endParaRPr>
          </a:p>
        </p:txBody>
      </p:sp>
      <p:sp>
        <p:nvSpPr>
          <p:cNvPr id="10" name="TextBox 5"/>
          <p:cNvSpPr/>
          <p:nvPr>
            <p:custDataLst>
              <p:tags r:id="rId13"/>
            </p:custDataLst>
          </p:nvPr>
        </p:nvSpPr>
        <p:spPr>
          <a:xfrm>
            <a:off x="10056879" y="5729501"/>
            <a:ext cx="2937647" cy="507831"/>
          </a:xfrm>
          <a:prstGeom prst="rect">
            <a:avLst/>
          </a:prstGeom>
          <a:noFill/>
          <a:ln w="9525">
            <a:noFill/>
          </a:ln>
        </p:spPr>
        <p:txBody>
          <a:bodyPr>
            <a:spAutoFit/>
          </a:bodyPr>
          <a:lstStyle/>
          <a:p>
            <a:pPr defTabSz="1219200"/>
            <a:r>
              <a:rPr lang="zh-CN" altLang="en-US" sz="2700" b="1">
                <a:solidFill>
                  <a:srgbClr val="FF0000"/>
                </a:solidFill>
                <a:latin typeface="微软雅黑" panose="020B0503020204020204" pitchFamily="34" charset="-122"/>
              </a:rPr>
              <a:t>创造性转化</a:t>
            </a:r>
            <a:endParaRPr lang="zh-CN" altLang="en-US" sz="2700" b="1">
              <a:solidFill>
                <a:srgbClr val="FF0000"/>
              </a:solidFill>
              <a:latin typeface="微软雅黑" panose="020B0503020204020204" pitchFamily="34" charset="-122"/>
            </a:endParaRPr>
          </a:p>
        </p:txBody>
      </p:sp>
      <p:sp>
        <p:nvSpPr>
          <p:cNvPr id="11" name="TextBox 6"/>
          <p:cNvSpPr/>
          <p:nvPr>
            <p:custDataLst>
              <p:tags r:id="rId14"/>
            </p:custDataLst>
          </p:nvPr>
        </p:nvSpPr>
        <p:spPr>
          <a:xfrm>
            <a:off x="9942855" y="5092849"/>
            <a:ext cx="2637692" cy="507831"/>
          </a:xfrm>
          <a:prstGeom prst="rect">
            <a:avLst/>
          </a:prstGeom>
          <a:noFill/>
          <a:ln w="9525">
            <a:noFill/>
          </a:ln>
        </p:spPr>
        <p:txBody>
          <a:bodyPr>
            <a:spAutoFit/>
          </a:bodyPr>
          <a:lstStyle/>
          <a:p>
            <a:pPr defTabSz="1219200"/>
            <a:r>
              <a:rPr lang="zh-CN" altLang="en-US" sz="2700" b="1">
                <a:solidFill>
                  <a:srgbClr val="FF0000"/>
                </a:solidFill>
                <a:latin typeface="微软雅黑" panose="020B0503020204020204" pitchFamily="34" charset="-122"/>
              </a:rPr>
              <a:t>创新性发展</a:t>
            </a:r>
            <a:endParaRPr lang="zh-CN" altLang="en-US" sz="2700" b="1">
              <a:solidFill>
                <a:srgbClr val="FF0000"/>
              </a:solidFill>
              <a:latin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500" fill="hold"/>
                                        <p:tgtEl>
                                          <p:spTgt spid="23557"/>
                                        </p:tgtEl>
                                        <p:attrNameLst>
                                          <p:attrName>ppt_x</p:attrName>
                                        </p:attrNameLst>
                                      </p:cBhvr>
                                      <p:tavLst>
                                        <p:tav tm="0">
                                          <p:val>
                                            <p:strVal val="1+#ppt_w/2"/>
                                          </p:val>
                                        </p:tav>
                                        <p:tav tm="100000">
                                          <p:val>
                                            <p:strVal val="#ppt_x"/>
                                          </p:val>
                                        </p:tav>
                                      </p:tavLst>
                                    </p:anim>
                                    <p:anim calcmode="lin" valueType="num">
                                      <p:cBhvr>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60"/>
                                        </p:tgtEl>
                                        <p:attrNameLst>
                                          <p:attrName>style.visibility</p:attrName>
                                        </p:attrNameLst>
                                      </p:cBhvr>
                                      <p:to>
                                        <p:strVal val="visible"/>
                                      </p:to>
                                    </p:set>
                                    <p:anim calcmode="lin" valueType="num">
                                      <p:cBhvr>
                                        <p:cTn id="13" dur="500" fill="hold"/>
                                        <p:tgtEl>
                                          <p:spTgt spid="23560"/>
                                        </p:tgtEl>
                                        <p:attrNameLst>
                                          <p:attrName>ppt_x</p:attrName>
                                        </p:attrNameLst>
                                      </p:cBhvr>
                                      <p:tavLst>
                                        <p:tav tm="0">
                                          <p:val>
                                            <p:strVal val="#ppt_x"/>
                                          </p:val>
                                        </p:tav>
                                        <p:tav tm="100000">
                                          <p:val>
                                            <p:strVal val="#ppt_x"/>
                                          </p:val>
                                        </p:tav>
                                      </p:tavLst>
                                    </p:anim>
                                    <p:anim calcmode="lin" valueType="num">
                                      <p:cBhvr>
                                        <p:cTn id="14" dur="500" fill="hold"/>
                                        <p:tgtEl>
                                          <p:spTgt spid="235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1+#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1+#ppt_w/2"/>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60"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flipH="1">
            <a:off x="1577783" y="1645372"/>
            <a:ext cx="2336989" cy="830997"/>
          </a:xfrm>
          <a:prstGeom prst="rect">
            <a:avLst/>
          </a:prstGeom>
          <a:noFill/>
        </p:spPr>
        <p:txBody>
          <a:bodyPr wrap="square" rtlCol="0">
            <a:spAutoFit/>
            <a:scene3d>
              <a:camera prst="orthographicFront"/>
              <a:lightRig rig="threePt" dir="t"/>
            </a:scene3d>
            <a:sp3d contourW="12700"/>
          </a:bodyPr>
          <a:lstStyle/>
          <a:p>
            <a:r>
              <a:rPr lang="zh-CN" altLang="en-US" sz="4800" b="1">
                <a:gradFill>
                  <a:gsLst>
                    <a:gs pos="22000">
                      <a:schemeClr val="accent1"/>
                    </a:gs>
                    <a:gs pos="100000">
                      <a:schemeClr val="bg1">
                        <a:alpha val="0"/>
                      </a:schemeClr>
                    </a:gs>
                  </a:gsLst>
                  <a:lin ang="5400000" scaled="1"/>
                </a:gradFill>
                <a:latin typeface="微软雅黑" panose="020B0503020204020204" pitchFamily="34" charset="-122"/>
                <a:ea typeface="微软雅黑" panose="020B0503020204020204" pitchFamily="34" charset="-122"/>
                <a:cs typeface="+mn-ea"/>
                <a:sym typeface="+mn-lt"/>
              </a:rPr>
              <a:t>议题二</a:t>
            </a:r>
            <a:endParaRPr lang="en-US" altLang="zh-CN" sz="4800" b="1">
              <a:gradFill>
                <a:gsLst>
                  <a:gs pos="22000">
                    <a:schemeClr val="accent1"/>
                  </a:gs>
                  <a:gs pos="100000">
                    <a:schemeClr val="bg1">
                      <a:alpha val="0"/>
                    </a:schemeClr>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10" name="任意多边形: 形状 9"/>
          <p:cNvSpPr/>
          <p:nvPr>
            <p:custDataLst>
              <p:tags r:id="rId2"/>
            </p:custDataLst>
          </p:nvPr>
        </p:nvSpPr>
        <p:spPr>
          <a:xfrm>
            <a:off x="5426047" y="1012178"/>
            <a:ext cx="8405520" cy="6304140"/>
          </a:xfrm>
          <a:custGeom>
            <a:avLst/>
            <a:gdLst>
              <a:gd name="connsiteX0" fmla="*/ 4202760 w 8405520"/>
              <a:gd name="connsiteY0" fmla="*/ 0 h 6304140"/>
              <a:gd name="connsiteX1" fmla="*/ 6304140 w 8405520"/>
              <a:gd name="connsiteY1" fmla="*/ 2101380 h 6304140"/>
              <a:gd name="connsiteX2" fmla="*/ 8405520 w 8405520"/>
              <a:gd name="connsiteY2" fmla="*/ 4202760 h 6304140"/>
              <a:gd name="connsiteX3" fmla="*/ 6304140 w 8405520"/>
              <a:gd name="connsiteY3" fmla="*/ 6304140 h 6304140"/>
              <a:gd name="connsiteX4" fmla="*/ 4202760 w 8405520"/>
              <a:gd name="connsiteY4" fmla="*/ 4202760 h 6304140"/>
              <a:gd name="connsiteX5" fmla="*/ 2101381 w 8405520"/>
              <a:gd name="connsiteY5" fmla="*/ 6304140 h 6304140"/>
              <a:gd name="connsiteX6" fmla="*/ 0 w 8405520"/>
              <a:gd name="connsiteY6" fmla="*/ 4202760 h 6304140"/>
              <a:gd name="connsiteX7" fmla="*/ 2101381 w 8405520"/>
              <a:gd name="connsiteY7" fmla="*/ 2101380 h 63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5520" h="6304140">
                <a:moveTo>
                  <a:pt x="4202760" y="0"/>
                </a:moveTo>
                <a:lnTo>
                  <a:pt x="6304140" y="2101380"/>
                </a:lnTo>
                <a:lnTo>
                  <a:pt x="8405520" y="4202760"/>
                </a:lnTo>
                <a:lnTo>
                  <a:pt x="6304140" y="6304140"/>
                </a:lnTo>
                <a:lnTo>
                  <a:pt x="4202760" y="4202760"/>
                </a:lnTo>
                <a:lnTo>
                  <a:pt x="2101381" y="6304140"/>
                </a:lnTo>
                <a:lnTo>
                  <a:pt x="0" y="4202760"/>
                </a:lnTo>
                <a:lnTo>
                  <a:pt x="2101381" y="2101380"/>
                </a:lnTo>
                <a:close/>
              </a:path>
            </a:pathLst>
          </a:custGeom>
          <a:blipFill>
            <a:blip r:embed="rId3">
              <a:extLst>
                <a:ext uri="{28A0092B-C50C-407E-A947-70E740481C1C}">
                  <a14:useLocalDpi xmlns:a14="http://schemas.microsoft.com/office/drawing/2010/main" val="0"/>
                </a:ext>
              </a:extLst>
            </a:blip>
            <a:stretch>
              <a:fillRect/>
            </a:stretch>
          </a:blipFill>
          <a:ln>
            <a:solidFill>
              <a:schemeClr val="bg1">
                <a:lumMod val="75000"/>
              </a:schemeClr>
            </a:solidFill>
          </a:ln>
          <a:effectLst>
            <a:outerShdw blurRad="457200" sx="102000" sy="102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 name="矩形 2"/>
          <p:cNvSpPr/>
          <p:nvPr>
            <p:custDataLst>
              <p:tags r:id="rId4"/>
            </p:custDataLst>
          </p:nvPr>
        </p:nvSpPr>
        <p:spPr>
          <a:xfrm rot="2700000" flipH="1" flipV="1">
            <a:off x="3940147" y="5830418"/>
            <a:ext cx="2971800" cy="297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custDataLst>
              <p:tags r:id="rId5"/>
            </p:custDataLst>
          </p:nvPr>
        </p:nvSpPr>
        <p:spPr>
          <a:xfrm rot="2700000" flipH="1" flipV="1">
            <a:off x="8142907" y="5830418"/>
            <a:ext cx="2971800" cy="297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custDataLst>
              <p:tags r:id="rId6"/>
            </p:custDataLst>
          </p:nvPr>
        </p:nvSpPr>
        <p:spPr>
          <a:xfrm rot="2700000" flipH="1" flipV="1">
            <a:off x="6041527" y="3729038"/>
            <a:ext cx="2971800" cy="2971800"/>
          </a:xfrm>
          <a:prstGeom prst="rect">
            <a:avLst/>
          </a:prstGeom>
          <a:solidFill>
            <a:srgbClr val="C4B08E">
              <a:alpha val="80000"/>
            </a:srgb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 name="矩形 5"/>
          <p:cNvSpPr/>
          <p:nvPr>
            <p:custDataLst>
              <p:tags r:id="rId7"/>
            </p:custDataLst>
          </p:nvPr>
        </p:nvSpPr>
        <p:spPr>
          <a:xfrm rot="2700000" flipH="1" flipV="1">
            <a:off x="10244287" y="3729038"/>
            <a:ext cx="2971800" cy="2971800"/>
          </a:xfrm>
          <a:prstGeom prst="rect">
            <a:avLst/>
          </a:prstGeom>
          <a:solidFill>
            <a:srgbClr val="C4B08E">
              <a:alpha val="80000"/>
            </a:srgb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1" name="矩形 10"/>
          <p:cNvSpPr/>
          <p:nvPr>
            <p:custDataLst>
              <p:tags r:id="rId8"/>
            </p:custDataLst>
          </p:nvPr>
        </p:nvSpPr>
        <p:spPr>
          <a:xfrm>
            <a:off x="920183" y="2315543"/>
            <a:ext cx="4395135" cy="1473678"/>
          </a:xfrm>
          <a:prstGeom prst="rect">
            <a:avLst/>
          </a:prstGeom>
          <a:solidFill>
            <a:schemeClr val="bg1"/>
          </a:solidFill>
          <a:ln>
            <a:noFill/>
          </a:ln>
          <a:effectLst>
            <a:outerShdw blurRad="457200" sx="102000" sy="102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p:cNvSpPr txBox="1"/>
          <p:nvPr>
            <p:custDataLst>
              <p:tags r:id="rId9"/>
            </p:custDataLst>
          </p:nvPr>
        </p:nvSpPr>
        <p:spPr>
          <a:xfrm flipH="1">
            <a:off x="1044508" y="2265324"/>
            <a:ext cx="4560317" cy="1569660"/>
          </a:xfrm>
          <a:prstGeom prst="rect">
            <a:avLst/>
          </a:prstGeom>
          <a:noFill/>
        </p:spPr>
        <p:txBody>
          <a:bodyPr wrap="square" rtlCol="0">
            <a:spAutoFit/>
            <a:scene3d>
              <a:camera prst="orthographicFront"/>
              <a:lightRig rig="threePt" dir="t"/>
            </a:scene3d>
            <a:sp3d contourW="12700"/>
          </a:bodyPr>
          <a:lstStyle/>
          <a:p>
            <a:r>
              <a:rPr lang="zh-CN" altLang="en-US" sz="4800" b="1" spc="600">
                <a:solidFill>
                  <a:schemeClr val="tx1">
                    <a:lumMod val="95000"/>
                    <a:lumOff val="5000"/>
                  </a:schemeClr>
                </a:solidFill>
                <a:cs typeface="+mn-ea"/>
                <a:sym typeface="+mn-lt"/>
              </a:rPr>
              <a:t>中医工匠之中华民族精神</a:t>
            </a:r>
            <a:endParaRPr lang="zh-CN" altLang="en-US" sz="4800" b="1" spc="600">
              <a:solidFill>
                <a:schemeClr val="tx1">
                  <a:lumMod val="95000"/>
                  <a:lumOff val="5000"/>
                </a:schemeClr>
              </a:solidFill>
              <a:cs typeface="+mn-ea"/>
              <a:sym typeface="+mn-lt"/>
            </a:endParaRPr>
          </a:p>
        </p:txBody>
      </p:sp>
      <p:sp>
        <p:nvSpPr>
          <p:cNvPr id="2" name="文本框 1"/>
          <p:cNvSpPr txBox="1"/>
          <p:nvPr>
            <p:custDataLst>
              <p:tags r:id="rId10"/>
            </p:custDataLst>
          </p:nvPr>
        </p:nvSpPr>
        <p:spPr>
          <a:xfrm>
            <a:off x="1702051" y="334978"/>
            <a:ext cx="2109458" cy="276999"/>
          </a:xfrm>
          <a:prstGeom prst="rect">
            <a:avLst/>
          </a:prstGeom>
          <a:noFill/>
        </p:spPr>
        <p:txBody>
          <a:bodyPr wrap="square" rtlCol="0">
            <a:spAutoFit/>
          </a:bodyPr>
          <a:lstStyle/>
          <a:p>
            <a:r>
              <a:rPr lang="en-US" altLang="zh-CN" sz="1200">
                <a:solidFill>
                  <a:srgbClr val="FFFFFF"/>
                </a:solidFill>
              </a:rPr>
              <a:t>https://www.ypppt.com/</a:t>
            </a:r>
            <a:endParaRPr lang="zh-CN" altLang="en-US" sz="1200">
              <a:solidFill>
                <a:srgbClr val="FFFFFF"/>
              </a:solidFill>
            </a:endParaRPr>
          </a:p>
        </p:txBody>
      </p:sp>
      <p:pic>
        <p:nvPicPr>
          <p:cNvPr id="8" name="图片 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1" t="6200" r="62800" b="76232"/>
          <a:stretch>
            <a:fillRect/>
          </a:stretch>
        </p:blipFill>
        <p:spPr>
          <a:xfrm>
            <a:off x="-304825" y="2265324"/>
            <a:ext cx="1791466" cy="1204784"/>
          </a:xfrm>
          <a:prstGeom prst="rect">
            <a:avLst/>
          </a:prstGeom>
        </p:spPr>
      </p:pic>
      <p:pic>
        <p:nvPicPr>
          <p:cNvPr id="9" name="图片 8"/>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rcRect l="-1" t="6200" r="62800" b="76232"/>
          <a:stretch>
            <a:fillRect/>
          </a:stretch>
        </p:blipFill>
        <p:spPr>
          <a:xfrm flipH="1">
            <a:off x="4808890" y="1990077"/>
            <a:ext cx="2445417" cy="191200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3" grpId="0" animBg="1"/>
      <p:bldP spid="4" grpId="0" animBg="1"/>
      <p:bldP spid="5" grpId="0" animBg="1"/>
      <p:bldP spid="6" grpId="0" animBg="1"/>
      <p:bldP spid="11"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74762" y="5530905"/>
            <a:ext cx="12117238" cy="1631027"/>
            <a:chOff x="4902201" y="2665880"/>
            <a:chExt cx="7104278" cy="2067034"/>
          </a:xfrm>
        </p:grpSpPr>
        <p:grpSp>
          <p:nvGrpSpPr>
            <p:cNvPr id="5" name="组合 4"/>
            <p:cNvGrpSpPr/>
            <p:nvPr>
              <p:custDataLst>
                <p:tags r:id="rId2"/>
              </p:custDataLst>
            </p:nvPr>
          </p:nvGrpSpPr>
          <p:grpSpPr>
            <a:xfrm>
              <a:off x="4902201" y="2665880"/>
              <a:ext cx="7104278" cy="1652120"/>
              <a:chOff x="611775" y="5205880"/>
              <a:chExt cx="10791454" cy="1652120"/>
            </a:xfrm>
          </p:grpSpPr>
          <p:grpSp>
            <p:nvGrpSpPr>
              <p:cNvPr id="7" name="组合 6"/>
              <p:cNvGrpSpPr/>
              <p:nvPr>
                <p:custDataLst>
                  <p:tags r:id="rId3"/>
                </p:custDataLst>
              </p:nvPr>
            </p:nvGrpSpPr>
            <p:grpSpPr>
              <a:xfrm>
                <a:off x="611775" y="5205880"/>
                <a:ext cx="10791454" cy="1652120"/>
                <a:chOff x="617217" y="5174434"/>
                <a:chExt cx="10791454" cy="1652120"/>
              </a:xfrm>
            </p:grpSpPr>
            <p:sp>
              <p:nvSpPr>
                <p:cNvPr id="14" name="矩形: 圆角 13"/>
                <p:cNvSpPr/>
                <p:nvPr>
                  <p:custDataLst>
                    <p:tags r:id="rId4"/>
                  </p:custDataLst>
                </p:nvPr>
              </p:nvSpPr>
              <p:spPr>
                <a:xfrm>
                  <a:off x="617217" y="5174434"/>
                  <a:ext cx="10791454" cy="1652120"/>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sz="1600"/>
                </a:p>
              </p:txBody>
            </p:sp>
            <p:cxnSp>
              <p:nvCxnSpPr>
                <p:cNvPr id="15" name="直接连接符 14"/>
                <p:cNvCxnSpPr/>
                <p:nvPr>
                  <p:custDataLst>
                    <p:tags r:id="rId5"/>
                  </p:custDataLst>
                </p:nvPr>
              </p:nvCxnSpPr>
              <p:spPr>
                <a:xfrm>
                  <a:off x="5739541" y="5217979"/>
                  <a:ext cx="90886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平行四边形 15"/>
                <p:cNvSpPr>
                  <a:spLocks noChangeAspect="1"/>
                </p:cNvSpPr>
                <p:nvPr>
                  <p:custDataLst>
                    <p:tags r:id="rId6"/>
                  </p:custDataLst>
                </p:nvPr>
              </p:nvSpPr>
              <p:spPr>
                <a:xfrm rot="6189663" flipH="1">
                  <a:off x="11075095" y="6546744"/>
                  <a:ext cx="254372" cy="19125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endParaRPr>
                </a:p>
              </p:txBody>
            </p:sp>
          </p:grpSp>
          <p:grpSp>
            <p:nvGrpSpPr>
              <p:cNvPr id="8" name="组合 7"/>
              <p:cNvGrpSpPr/>
              <p:nvPr>
                <p:custDataLst>
                  <p:tags r:id="rId7"/>
                </p:custDataLst>
              </p:nvPr>
            </p:nvGrpSpPr>
            <p:grpSpPr>
              <a:xfrm>
                <a:off x="611775" y="5249425"/>
                <a:ext cx="1814495" cy="1316195"/>
                <a:chOff x="6621202" y="2075543"/>
                <a:chExt cx="2314726" cy="1679052"/>
              </a:xfrm>
            </p:grpSpPr>
            <p:sp>
              <p:nvSpPr>
                <p:cNvPr id="9" name="矩形 3"/>
                <p:cNvSpPr/>
                <p:nvPr>
                  <p:custDataLst>
                    <p:tags r:id="rId8"/>
                  </p:custDataLst>
                </p:nvPr>
              </p:nvSpPr>
              <p:spPr>
                <a:xfrm rot="2100000">
                  <a:off x="6944687" y="2585422"/>
                  <a:ext cx="1991241" cy="1169173"/>
                </a:xfrm>
                <a:custGeom>
                  <a:avLst/>
                  <a:gdLst>
                    <a:gd name="connsiteX0" fmla="*/ 1 w 5736813"/>
                    <a:gd name="connsiteY0" fmla="*/ 2316313 h 2316335"/>
                    <a:gd name="connsiteX1" fmla="*/ 299952 w 5736813"/>
                    <a:gd name="connsiteY1" fmla="*/ 23225 h 2316335"/>
                    <a:gd name="connsiteX2" fmla="*/ 5736813 w 5736813"/>
                    <a:gd name="connsiteY2" fmla="*/ 0 h 2316335"/>
                    <a:gd name="connsiteX3" fmla="*/ 5736813 w 5736813"/>
                    <a:gd name="connsiteY3" fmla="*/ 2316335 h 2316335"/>
                    <a:gd name="connsiteX4" fmla="*/ 1 w 5736813"/>
                    <a:gd name="connsiteY4" fmla="*/ 2316313 h 2316335"/>
                    <a:gd name="connsiteX5" fmla="*/ 0 w 5930900"/>
                    <a:gd name="connsiteY5" fmla="*/ 0 h 231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6813" h="2316335">
                      <a:moveTo>
                        <a:pt x="1" y="2316313"/>
                      </a:moveTo>
                      <a:lnTo>
                        <a:pt x="299952" y="23225"/>
                      </a:lnTo>
                      <a:lnTo>
                        <a:pt x="5736813" y="0"/>
                      </a:lnTo>
                      <a:lnTo>
                        <a:pt x="5736813" y="2316335"/>
                      </a:lnTo>
                      <a:lnTo>
                        <a:pt x="1" y="2316313"/>
                      </a:lnTo>
                      <a:close/>
                    </a:path>
                  </a:pathLst>
                </a:custGeom>
                <a:gradFill flip="none" rotWithShape="1">
                  <a:gsLst>
                    <a:gs pos="100000">
                      <a:schemeClr val="bg1">
                        <a:alpha val="0"/>
                      </a:schemeClr>
                    </a:gs>
                    <a:gs pos="0">
                      <a:schemeClr val="tx1">
                        <a:alpha val="3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5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10" name="组合 9"/>
                <p:cNvGrpSpPr/>
                <p:nvPr>
                  <p:custDataLst>
                    <p:tags r:id="rId9"/>
                  </p:custDataLst>
                </p:nvPr>
              </p:nvGrpSpPr>
              <p:grpSpPr>
                <a:xfrm>
                  <a:off x="6621202" y="2075543"/>
                  <a:ext cx="1190041" cy="1190039"/>
                  <a:chOff x="5663488" y="1758240"/>
                  <a:chExt cx="1874676" cy="1874672"/>
                </a:xfrm>
              </p:grpSpPr>
              <p:sp>
                <p:nvSpPr>
                  <p:cNvPr id="11" name="圆角矩形 7"/>
                  <p:cNvSpPr/>
                  <p:nvPr>
                    <p:custDataLst>
                      <p:tags r:id="rId10"/>
                    </p:custDataLst>
                  </p:nvPr>
                </p:nvSpPr>
                <p:spPr>
                  <a:xfrm>
                    <a:off x="5663488" y="1758240"/>
                    <a:ext cx="1874676" cy="18746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 name="椭圆 11"/>
                  <p:cNvSpPr/>
                  <p:nvPr>
                    <p:custDataLst>
                      <p:tags r:id="rId11"/>
                    </p:custDataLst>
                  </p:nvPr>
                </p:nvSpPr>
                <p:spPr>
                  <a:xfrm>
                    <a:off x="5928511" y="2023263"/>
                    <a:ext cx="1344631" cy="1344632"/>
                  </a:xfrm>
                  <a:prstGeom prst="ellipse">
                    <a:avLst/>
                  </a:prstGeom>
                  <a:solidFill>
                    <a:schemeClr val="accent1"/>
                  </a:solidFill>
                  <a:ln w="762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DFPYeaSong-B5" panose="02020800000000000000" pitchFamily="18" charset="-120"/>
                      <a:ea typeface="DFPYeaSong-B5" panose="02020800000000000000" pitchFamily="18" charset="-120"/>
                      <a:cs typeface="+mn-cs"/>
                    </a:endParaRPr>
                  </a:p>
                </p:txBody>
              </p:sp>
              <p:sp>
                <p:nvSpPr>
                  <p:cNvPr id="13" name="圆角矩形 7"/>
                  <p:cNvSpPr/>
                  <p:nvPr>
                    <p:custDataLst>
                      <p:tags r:id="rId12"/>
                    </p:custDataLst>
                  </p:nvPr>
                </p:nvSpPr>
                <p:spPr>
                  <a:xfrm>
                    <a:off x="6267543" y="2391931"/>
                    <a:ext cx="666567" cy="60729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grpSp>
        <p:sp>
          <p:nvSpPr>
            <p:cNvPr id="6" name="文本框 5"/>
            <p:cNvSpPr txBox="1"/>
            <p:nvPr>
              <p:custDataLst>
                <p:tags r:id="rId13"/>
              </p:custDataLst>
            </p:nvPr>
          </p:nvSpPr>
          <p:spPr>
            <a:xfrm>
              <a:off x="5452980" y="2743652"/>
              <a:ext cx="6444541" cy="1989262"/>
            </a:xfrm>
            <a:prstGeom prst="rect">
              <a:avLst/>
            </a:prstGeom>
            <a:noFill/>
          </p:spPr>
          <p:txBody>
            <a:bodyPr wrap="square" rtlCol="0">
              <a:spAutoFit/>
              <a:scene3d>
                <a:camera prst="orthographicFront"/>
                <a:lightRig rig="threePt" dir="t"/>
              </a:scene3d>
              <a:sp3d contourW="12700"/>
            </a:bodyPr>
            <a:lstStyle/>
            <a:p>
              <a:pPr marL="0" indent="0" fontAlgn="auto">
                <a:lnSpc>
                  <a:spcPct val="150000"/>
                </a:lnSpc>
                <a:buNone/>
              </a:pPr>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1.</a:t>
              </a:r>
              <a:r>
                <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从南京同仁堂乐家黑膏的制作过程中你感受到了什么精神</a:t>
              </a:r>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endPar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marL="0" indent="0" fontAlgn="auto">
                <a:lnSpc>
                  <a:spcPct val="150000"/>
                </a:lnSpc>
                <a:buNone/>
              </a:pPr>
              <a:r>
                <a:rPr lang="en-US"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rPr>
                <a:t>结合上述情境和所学知识说明我国民族精神的基本内容及各部分之间的关系</a:t>
              </a:r>
              <a:endParaRPr lang="zh-CN"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pic>
        <p:nvPicPr>
          <p:cNvPr id="17" name="图片 16">
            <a:hlinkClick r:id="rId14" action="ppaction://hlinkfile"/>
          </p:cNvPr>
          <p:cNvPicPr>
            <a:picLocks noChangeAspect="1"/>
          </p:cNvPicPr>
          <p:nvPr>
            <p:custDataLst>
              <p:tags r:id="rId15"/>
            </p:custDataLst>
          </p:nvPr>
        </p:nvPicPr>
        <p:blipFill>
          <a:blip r:embed="rId16"/>
          <a:stretch>
            <a:fillRect/>
          </a:stretch>
        </p:blipFill>
        <p:spPr>
          <a:xfrm>
            <a:off x="2079974" y="459908"/>
            <a:ext cx="8306230" cy="4656087"/>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文本框 1"/>
          <p:cNvSpPr txBox="1"/>
          <p:nvPr>
            <p:custDataLst>
              <p:tags r:id="rId1"/>
            </p:custDataLst>
          </p:nvPr>
        </p:nvSpPr>
        <p:spPr>
          <a:xfrm>
            <a:off x="56515" y="32385"/>
            <a:ext cx="5910580" cy="521970"/>
          </a:xfrm>
          <a:prstGeom prst="rect">
            <a:avLst/>
          </a:prstGeom>
          <a:noFill/>
          <a:ln w="12700" cmpd="sng">
            <a:solidFill>
              <a:schemeClr val="accent1">
                <a:shade val="50000"/>
              </a:schemeClr>
            </a:solidFill>
            <a:prstDash val="solid"/>
          </a:ln>
        </p:spPr>
        <p:txBody>
          <a:bodyPr wrap="square" anchor="t">
            <a:spAutoFit/>
          </a:bodyPr>
          <a:lstStyle/>
          <a:p>
            <a:r>
              <a:rPr lang="zh-CN" altLang="en-US" sz="2800" b="1">
                <a:solidFill>
                  <a:srgbClr val="C00000"/>
                </a:solidFill>
                <a:latin typeface="微软雅黑" panose="020B0503020204020204" pitchFamily="34" charset="-122"/>
                <a:ea typeface="微软雅黑" panose="020B0503020204020204" pitchFamily="34" charset="-122"/>
              </a:rPr>
              <a:t>（二）、弘扬中华民族精神</a:t>
            </a:r>
            <a:endParaRPr lang="zh-CN" altLang="en-US" sz="2800" b="1">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2"/>
            </p:custDataLst>
          </p:nvPr>
        </p:nvSpPr>
        <p:spPr>
          <a:xfrm>
            <a:off x="643255" y="821055"/>
            <a:ext cx="4770755" cy="521970"/>
          </a:xfrm>
          <a:prstGeom prst="rect">
            <a:avLst/>
          </a:prstGeom>
          <a:noFill/>
        </p:spPr>
        <p:txBody>
          <a:bodyPr wrap="none" rtlCol="0" anchor="t">
            <a:spAutoFit/>
          </a:bodyPr>
          <a:lstStyle/>
          <a:p>
            <a:r>
              <a:rPr lang="en-US" altLang="zh-CN" sz="2800" b="1">
                <a:solidFill>
                  <a:srgbClr val="0A0FF4"/>
                </a:solidFill>
                <a:latin typeface="微软雅黑" panose="020B0503020204020204" pitchFamily="34" charset="-122"/>
                <a:ea typeface="微软雅黑" panose="020B0503020204020204" pitchFamily="34" charset="-122"/>
                <a:sym typeface="+mn-ea"/>
              </a:rPr>
              <a:t>1.</a:t>
            </a:r>
            <a:r>
              <a:rPr lang="zh-CN" altLang="en-US" sz="2800" b="1">
                <a:solidFill>
                  <a:srgbClr val="0A0FF4"/>
                </a:solidFill>
                <a:latin typeface="微软雅黑" panose="020B0503020204020204" pitchFamily="34" charset="-122"/>
                <a:ea typeface="微软雅黑" panose="020B0503020204020204" pitchFamily="34" charset="-122"/>
                <a:sym typeface="+mn-ea"/>
              </a:rPr>
              <a:t>中华民族精神的基本内涵：</a:t>
            </a:r>
            <a:endParaRPr lang="zh-CN" altLang="en-US" sz="2800"/>
          </a:p>
        </p:txBody>
      </p:sp>
      <p:sp>
        <p:nvSpPr>
          <p:cNvPr id="7" name="文本框 6"/>
          <p:cNvSpPr txBox="1"/>
          <p:nvPr>
            <p:custDataLst>
              <p:tags r:id="rId3"/>
            </p:custDataLst>
          </p:nvPr>
        </p:nvSpPr>
        <p:spPr>
          <a:xfrm>
            <a:off x="643255" y="1437640"/>
            <a:ext cx="10989310" cy="1038860"/>
          </a:xfrm>
          <a:prstGeom prst="rect">
            <a:avLst/>
          </a:prstGeom>
          <a:noFill/>
        </p:spPr>
        <p:txBody>
          <a:bodyPr wrap="square">
            <a:spAutoFit/>
          </a:bodyPr>
          <a:lstStyle/>
          <a:p>
            <a:pPr marL="0" indent="0" fontAlgn="auto">
              <a:lnSpc>
                <a:spcPct val="110000"/>
              </a:lnSpc>
              <a:spcAft>
                <a:spcPct val="0"/>
              </a:spcAft>
              <a:buFont typeface="Wingdings" panose="05000000000000000000" charset="0"/>
              <a:buNone/>
              <a:tabLst>
                <a:tab pos="1029335" algn="l"/>
                <a:tab pos="1850390" algn="l"/>
                <a:tab pos="2538095" algn="l"/>
                <a:tab pos="3221990" algn="l"/>
              </a:tabLst>
            </a:pPr>
            <a:r>
              <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中华民族形成了以爱国主义为核心，团结统一、爱好和平、勤劳勇敢、自强不息的伟大民族精神。</a:t>
            </a:r>
            <a:endPar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
        <p:nvSpPr>
          <p:cNvPr id="8" name="文本框 7"/>
          <p:cNvSpPr txBox="1"/>
          <p:nvPr>
            <p:custDataLst>
              <p:tags r:id="rId4"/>
            </p:custDataLst>
          </p:nvPr>
        </p:nvSpPr>
        <p:spPr>
          <a:xfrm>
            <a:off x="643255" y="2701290"/>
            <a:ext cx="6411595" cy="521970"/>
          </a:xfrm>
          <a:prstGeom prst="rect">
            <a:avLst/>
          </a:prstGeom>
          <a:noFill/>
        </p:spPr>
        <p:txBody>
          <a:bodyPr wrap="square" rtlCol="0" anchor="t">
            <a:spAutoFit/>
          </a:bodyPr>
          <a:lstStyle/>
          <a:p>
            <a:r>
              <a:rPr lang="en-US" altLang="zh-CN" sz="2800" b="1">
                <a:solidFill>
                  <a:srgbClr val="0A0FF4"/>
                </a:solidFill>
                <a:latin typeface="微软雅黑" panose="020B0503020204020204" pitchFamily="34" charset="-122"/>
                <a:ea typeface="微软雅黑" panose="020B0503020204020204" pitchFamily="34" charset="-122"/>
                <a:sym typeface="+mn-ea"/>
              </a:rPr>
              <a:t>2.</a:t>
            </a:r>
            <a:r>
              <a:rPr lang="zh-CN" altLang="en-US" sz="2800" b="1">
                <a:solidFill>
                  <a:srgbClr val="0A0FF4"/>
                </a:solidFill>
                <a:latin typeface="微软雅黑" panose="020B0503020204020204" pitchFamily="34" charset="-122"/>
                <a:ea typeface="微软雅黑" panose="020B0503020204020204" pitchFamily="34" charset="-122"/>
                <a:sym typeface="+mn-ea"/>
              </a:rPr>
              <a:t>中华民族精神的核心</a:t>
            </a:r>
            <a:r>
              <a:rPr lang="en-US" altLang="zh-CN" sz="2800" b="1">
                <a:solidFill>
                  <a:srgbClr val="0A0FF4"/>
                </a:solidFill>
                <a:latin typeface="微软雅黑" panose="020B0503020204020204" pitchFamily="34" charset="-122"/>
                <a:ea typeface="微软雅黑" panose="020B0503020204020204" pitchFamily="34" charset="-122"/>
                <a:sym typeface="+mn-ea"/>
              </a:rPr>
              <a:t>——</a:t>
            </a:r>
            <a:r>
              <a:rPr lang="zh-CN" altLang="en-US" sz="2800" b="1">
                <a:solidFill>
                  <a:srgbClr val="0A0FF4"/>
                </a:solidFill>
                <a:latin typeface="微软雅黑" panose="020B0503020204020204" pitchFamily="34" charset="-122"/>
                <a:ea typeface="微软雅黑" panose="020B0503020204020204" pitchFamily="34" charset="-122"/>
                <a:sym typeface="+mn-ea"/>
              </a:rPr>
              <a:t>爱国主义</a:t>
            </a:r>
            <a:endParaRPr lang="zh-CN" altLang="en-US" sz="2800" b="1">
              <a:solidFill>
                <a:srgbClr val="0A0FF4"/>
              </a:solidFill>
              <a:latin typeface="微软雅黑" panose="020B0503020204020204" pitchFamily="34" charset="-122"/>
              <a:ea typeface="微软雅黑" panose="020B0503020204020204" pitchFamily="34" charset="-122"/>
              <a:sym typeface="+mn-ea"/>
            </a:endParaRPr>
          </a:p>
        </p:txBody>
      </p:sp>
      <p:sp>
        <p:nvSpPr>
          <p:cNvPr id="10" name="矩形 9"/>
          <p:cNvSpPr/>
          <p:nvPr>
            <p:custDataLst>
              <p:tags r:id="rId5"/>
            </p:custDataLst>
          </p:nvPr>
        </p:nvSpPr>
        <p:spPr>
          <a:xfrm>
            <a:off x="643890" y="3448050"/>
            <a:ext cx="10988675" cy="2934335"/>
          </a:xfrm>
          <a:prstGeom prst="rect">
            <a:avLst/>
          </a:prstGeom>
        </p:spPr>
        <p:txBody>
          <a:bodyPr wrap="square">
            <a:spAutoFit/>
          </a:bodyPr>
          <a:lstStyle/>
          <a:p>
            <a:pPr defTabSz="914400" fontAlgn="auto">
              <a:lnSpc>
                <a:spcPct val="110000"/>
              </a:lnSpc>
              <a:tabLst>
                <a:tab pos="1029335" algn="l"/>
                <a:tab pos="1850390" algn="l"/>
                <a:tab pos="2538095" algn="l"/>
                <a:tab pos="3221990" algn="l"/>
              </a:tabLst>
            </a:pP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a:t>
            </a:r>
            <a:r>
              <a:rPr kumimoji="1" lang="en-US" alt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1</a:t>
            </a: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）地位：</a:t>
            </a:r>
            <a:r>
              <a:rPr kumimoji="1"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爱国主义是中华民族精神的核心</a:t>
            </a:r>
            <a:endParaRPr kumimoji="1"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defTabSz="914400" fontAlgn="auto">
              <a:lnSpc>
                <a:spcPct val="110000"/>
              </a:lnSpc>
              <a:tabLst>
                <a:tab pos="1029335" algn="l"/>
                <a:tab pos="1850390" algn="l"/>
                <a:tab pos="2538095" algn="l"/>
                <a:tab pos="3221990" algn="l"/>
              </a:tabLst>
            </a:pP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a:t>
            </a:r>
            <a:r>
              <a:rPr kumimoji="1" lang="en-US" alt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2</a:t>
            </a: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）与民族精神的关系：</a:t>
            </a:r>
            <a:r>
              <a:rPr kumimoji="1" lang="zh-CN" altLang="en-US" sz="2800" b="1">
                <a:latin typeface="楷体" panose="02010609060101010101" pitchFamily="49" charset="-122"/>
                <a:ea typeface="楷体" panose="02010609060101010101" pitchFamily="49" charset="-122"/>
                <a:cs typeface="楷体" panose="02010609060101010101" pitchFamily="49" charset="-122"/>
                <a:sym typeface="+mn-ea"/>
              </a:rPr>
              <a:t>它贯穿民族精神的各个方面。团结统一、爱好和平、勤劳勇敢、自强不息的精神,相辅相成,体现着爱国主义这个主题。</a:t>
            </a:r>
            <a:endParaRPr kumimoji="1" lang="en-US" altLang="zh-CN" sz="2800" b="1">
              <a:latin typeface="楷体" panose="02010609060101010101" pitchFamily="49" charset="-122"/>
              <a:ea typeface="楷体" panose="02010609060101010101" pitchFamily="49" charset="-122"/>
              <a:cs typeface="楷体" panose="02010609060101010101" pitchFamily="49" charset="-122"/>
              <a:sym typeface="+mn-ea"/>
            </a:endParaRPr>
          </a:p>
          <a:p>
            <a:pPr defTabSz="914400" fontAlgn="auto">
              <a:lnSpc>
                <a:spcPct val="110000"/>
              </a:lnSpc>
              <a:tabLst>
                <a:tab pos="1029335" algn="l"/>
                <a:tab pos="1850390" algn="l"/>
                <a:tab pos="2538095" algn="l"/>
                <a:tab pos="3221990" algn="l"/>
              </a:tabLst>
            </a:pP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a:t>
            </a:r>
            <a:r>
              <a:rPr kumimoji="1" lang="en-US" alt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3</a:t>
            </a:r>
            <a:r>
              <a:rPr kumimoji="1" lang="zh-CN" sz="2800" b="1">
                <a:solidFill>
                  <a:srgbClr val="0A0FF4"/>
                </a:solidFill>
                <a:latin typeface="楷体" panose="02010609060101010101" pitchFamily="49" charset="-122"/>
                <a:ea typeface="楷体" panose="02010609060101010101" pitchFamily="49" charset="-122"/>
                <a:cs typeface="楷体" panose="02010609060101010101" pitchFamily="49" charset="-122"/>
                <a:sym typeface="+mn-ea"/>
              </a:rPr>
              <a:t>）作用：</a:t>
            </a:r>
            <a:r>
              <a:rPr kumimoji="1" lang="zh-CN" altLang="en-US" sz="2800" b="1">
                <a:latin typeface="楷体" panose="02010609060101010101" pitchFamily="49" charset="-122"/>
                <a:ea typeface="楷体" panose="02010609060101010101" pitchFamily="49" charset="-122"/>
                <a:cs typeface="楷体" panose="02010609060101010101" pitchFamily="49" charset="-122"/>
                <a:sym typeface="+mn-ea"/>
              </a:rPr>
              <a:t>爱国主义是</a:t>
            </a:r>
            <a:r>
              <a:rPr kumimoji="1"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动员和鼓舞中国人民团结奋斗的一面旗帜,是各族人民风雨同舟、自强不息的精神支柱</a:t>
            </a:r>
            <a:r>
              <a:rPr kumimoji="1" lang="zh-CN" altLang="en-US" sz="2800" b="1">
                <a:latin typeface="楷体" panose="02010609060101010101" pitchFamily="49" charset="-122"/>
                <a:ea typeface="楷体" panose="02010609060101010101" pitchFamily="49" charset="-122"/>
                <a:cs typeface="楷体" panose="02010609060101010101" pitchFamily="49" charset="-122"/>
                <a:sym typeface="+mn-ea"/>
              </a:rPr>
              <a:t>。</a:t>
            </a:r>
            <a:endParaRPr kumimoji="1" lang="zh-CN" altLang="en-US" sz="2800" b="1" noProof="1">
              <a:latin typeface="楷体" panose="02010609060101010101" pitchFamily="49" charset="-122"/>
              <a:ea typeface="楷体" panose="02010609060101010101" pitchFamily="49" charset="-122"/>
              <a:cs typeface="楷体" panose="02010609060101010101" pitchFamily="49" charset="-122"/>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a:xfrm>
            <a:off x="695960" y="427990"/>
            <a:ext cx="5428615" cy="498475"/>
          </a:xfrm>
          <a:prstGeom prst="rect">
            <a:avLst/>
          </a:prstGeom>
        </p:spPr>
        <p:txBody>
          <a:bodyPr vert="horz" lIns="91440" tIns="45720" rIns="91440" bIns="45720" rtlCol="0" anchor="ctr">
            <a:normAutofit fontScale="90000" lnSpcReduction="10000"/>
          </a:bodyPr>
          <a:lstStyle>
            <a:lvl1pPr marL="0" marR="0" lvl="0" algn="l" defTabSz="914400" rtl="0" eaLnBrk="1" fontAlgn="auto" latinLnBrk="0" hangingPunct="1">
              <a:lnSpc>
                <a:spcPct val="100000"/>
              </a:lnSpc>
              <a:spcBef>
                <a:spcPct val="0"/>
              </a:spcBef>
              <a:buClrTx/>
              <a:buSzTx/>
              <a:buFontTx/>
              <a:buNone/>
              <a:defRPr kumimoji="0" lang="zh-CN" altLang="en-US" sz="2800" b="1" i="0" u="none" strike="noStrike" kern="1200" cap="none" spc="0" normalizeH="0" baseline="0" noProof="1">
                <a:solidFill>
                  <a:schemeClr val="tx1"/>
                </a:solidFill>
                <a:latin typeface="微软雅黑" panose="020B0503020204020204" pitchFamily="34" charset="-122"/>
                <a:ea typeface="微软雅黑" panose="020B0503020204020204" pitchFamily="34" charset="-122"/>
                <a:cs typeface="+mn-cs"/>
                <a:sym typeface="+mn-ea"/>
              </a:defRPr>
            </a:lvl1pPr>
          </a:lstStyle>
          <a:p>
            <a:pPr algn="l"/>
            <a:r>
              <a:rPr lang="en-US" altLang="zh-CN">
                <a:cs typeface="微软雅黑" panose="020B0503020204020204" pitchFamily="34" charset="-122"/>
                <a:sym typeface="+mn-ea"/>
              </a:rPr>
              <a:t>3</a:t>
            </a:r>
            <a:r>
              <a:rPr>
                <a:cs typeface="微软雅黑" panose="020B0503020204020204" pitchFamily="34" charset="-122"/>
                <a:sym typeface="+mn-ea"/>
              </a:rPr>
              <a:t>、中华民族精神的</a:t>
            </a:r>
            <a:r>
              <a:rPr>
                <a:solidFill>
                  <a:srgbClr val="FF0000"/>
                </a:solidFill>
                <a:cs typeface="微软雅黑" panose="020B0503020204020204" pitchFamily="34" charset="-122"/>
                <a:sym typeface="+mn-ea"/>
              </a:rPr>
              <a:t>表现</a:t>
            </a:r>
            <a:endParaRPr lang="zh-CN" altLang="en-US"/>
          </a:p>
        </p:txBody>
      </p:sp>
      <p:pic>
        <p:nvPicPr>
          <p:cNvPr id="109" name="图片 108"/>
          <p:cNvPicPr/>
          <p:nvPr>
            <p:custDataLst>
              <p:tags r:id="rId2"/>
            </p:custDataLst>
          </p:nvPr>
        </p:nvPicPr>
        <p:blipFill>
          <a:blip r:embed="rId3"/>
          <a:stretch>
            <a:fillRect/>
          </a:stretch>
        </p:blipFill>
        <p:spPr>
          <a:xfrm>
            <a:off x="473075" y="1363980"/>
            <a:ext cx="3626485" cy="1863090"/>
          </a:xfrm>
          <a:prstGeom prst="rect">
            <a:avLst/>
          </a:prstGeom>
          <a:noFill/>
          <a:ln w="9525">
            <a:noFill/>
          </a:ln>
          <a:effectLst>
            <a:outerShdw blurRad="63500" sx="102000" sy="102000" algn="ctr" rotWithShape="0">
              <a:prstClr val="black">
                <a:alpha val="40000"/>
              </a:prstClr>
            </a:outerShdw>
            <a:softEdge rad="127000"/>
          </a:effectLst>
        </p:spPr>
      </p:pic>
      <p:sp>
        <p:nvSpPr>
          <p:cNvPr id="40969" name="文本框 5"/>
          <p:cNvSpPr txBox="1">
            <a:spLocks noChangeArrowheads="1"/>
          </p:cNvSpPr>
          <p:nvPr>
            <p:custDataLst>
              <p:tags r:id="rId4"/>
            </p:custDataLst>
          </p:nvPr>
        </p:nvSpPr>
        <p:spPr bwMode="auto">
          <a:xfrm>
            <a:off x="1220788" y="3314700"/>
            <a:ext cx="23279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eaLnBrk="1" hangingPunct="1">
              <a:lnSpc>
                <a:spcPct val="100000"/>
              </a:lnSpc>
              <a:spcBef>
                <a:spcPct val="0"/>
              </a:spcBef>
              <a:buFontTx/>
              <a:buNone/>
            </a:pPr>
            <a:r>
              <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rPr>
              <a:t>伟大创造精神</a:t>
            </a:r>
            <a:endPar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endParaRPr>
          </a:p>
        </p:txBody>
      </p:sp>
      <p:pic>
        <p:nvPicPr>
          <p:cNvPr id="40962" name="图片 105"/>
          <p:cNvPicPr>
            <a:picLocks noChangeAspect="1" noChangeArrowheads="1"/>
          </p:cNvPicPr>
          <p:nvPr>
            <p:custDataLst>
              <p:tags r:id="rId5"/>
            </p:custDataLst>
          </p:nvPr>
        </p:nvPicPr>
        <p:blipFill>
          <a:blip r:embed="rId6"/>
          <a:stretch>
            <a:fillRect/>
          </a:stretch>
        </p:blipFill>
        <p:spPr bwMode="auto">
          <a:xfrm>
            <a:off x="6677025" y="1297305"/>
            <a:ext cx="3742690" cy="1865630"/>
          </a:xfrm>
          <a:prstGeom prst="rect">
            <a:avLst/>
          </a:prstGeom>
          <a:noFill/>
          <a:ln w="9525">
            <a:noFill/>
          </a:ln>
          <a:effectLst>
            <a:outerShdw blurRad="63500" sx="102000" sy="102000" algn="ctr" rotWithShape="0">
              <a:prstClr val="black">
                <a:alpha val="40000"/>
              </a:prstClr>
            </a:outerShdw>
            <a:softEdge rad="127000"/>
          </a:effectLst>
        </p:spPr>
      </p:pic>
      <p:sp>
        <p:nvSpPr>
          <p:cNvPr id="40968" name="文本框 4"/>
          <p:cNvSpPr txBox="1">
            <a:spLocks noChangeArrowheads="1"/>
          </p:cNvSpPr>
          <p:nvPr>
            <p:custDataLst>
              <p:tags r:id="rId7"/>
            </p:custDataLst>
          </p:nvPr>
        </p:nvSpPr>
        <p:spPr bwMode="auto">
          <a:xfrm>
            <a:off x="7013575" y="3314700"/>
            <a:ext cx="278384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eaLnBrk="1" hangingPunct="1">
              <a:lnSpc>
                <a:spcPct val="100000"/>
              </a:lnSpc>
              <a:spcBef>
                <a:spcPct val="0"/>
              </a:spcBef>
              <a:buFontTx/>
              <a:buNone/>
            </a:pPr>
            <a:r>
              <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rPr>
              <a:t>伟大奋斗精神</a:t>
            </a:r>
            <a:endPar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endParaRPr>
          </a:p>
        </p:txBody>
      </p:sp>
      <p:pic>
        <p:nvPicPr>
          <p:cNvPr id="40963" name="图片 106"/>
          <p:cNvPicPr>
            <a:picLocks noChangeAspect="1" noChangeArrowheads="1"/>
          </p:cNvPicPr>
          <p:nvPr>
            <p:custDataLst>
              <p:tags r:id="rId8"/>
            </p:custDataLst>
          </p:nvPr>
        </p:nvPicPr>
        <p:blipFill>
          <a:blip r:embed="rId9"/>
          <a:stretch>
            <a:fillRect/>
          </a:stretch>
        </p:blipFill>
        <p:spPr bwMode="auto">
          <a:xfrm>
            <a:off x="473075" y="3769995"/>
            <a:ext cx="3626485" cy="1983105"/>
          </a:xfrm>
          <a:prstGeom prst="rect">
            <a:avLst/>
          </a:prstGeom>
          <a:noFill/>
          <a:ln w="9525">
            <a:noFill/>
          </a:ln>
          <a:effectLst>
            <a:outerShdw blurRad="63500" sx="102000" sy="102000" algn="ctr" rotWithShape="0">
              <a:prstClr val="black">
                <a:alpha val="40000"/>
              </a:prstClr>
            </a:outerShdw>
            <a:softEdge rad="127000"/>
          </a:effectLst>
        </p:spPr>
      </p:pic>
      <p:pic>
        <p:nvPicPr>
          <p:cNvPr id="40964" name="图片 107"/>
          <p:cNvPicPr>
            <a:picLocks noChangeAspect="1" noChangeArrowheads="1"/>
          </p:cNvPicPr>
          <p:nvPr>
            <p:custDataLst>
              <p:tags r:id="rId10"/>
            </p:custDataLst>
          </p:nvPr>
        </p:nvPicPr>
        <p:blipFill>
          <a:blip r:embed="rId11"/>
          <a:stretch>
            <a:fillRect/>
          </a:stretch>
        </p:blipFill>
        <p:spPr bwMode="auto">
          <a:xfrm>
            <a:off x="6731635" y="3836670"/>
            <a:ext cx="3688715" cy="1916430"/>
          </a:xfrm>
          <a:prstGeom prst="rect">
            <a:avLst/>
          </a:prstGeom>
          <a:noFill/>
          <a:ln w="9525">
            <a:noFill/>
          </a:ln>
          <a:effectLst>
            <a:outerShdw blurRad="63500" sx="102000" sy="102000" algn="ctr" rotWithShape="0">
              <a:prstClr val="black">
                <a:alpha val="40000"/>
              </a:prstClr>
            </a:outerShdw>
            <a:softEdge rad="127000"/>
          </a:effectLst>
        </p:spPr>
      </p:pic>
      <p:sp>
        <p:nvSpPr>
          <p:cNvPr id="40966" name="文本框 2"/>
          <p:cNvSpPr txBox="1">
            <a:spLocks noChangeArrowheads="1"/>
          </p:cNvSpPr>
          <p:nvPr>
            <p:custDataLst>
              <p:tags r:id="rId12"/>
            </p:custDataLst>
          </p:nvPr>
        </p:nvSpPr>
        <p:spPr bwMode="auto">
          <a:xfrm>
            <a:off x="7556500" y="5965825"/>
            <a:ext cx="232791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eaLnBrk="1" hangingPunct="1">
              <a:lnSpc>
                <a:spcPct val="100000"/>
              </a:lnSpc>
              <a:spcBef>
                <a:spcPct val="0"/>
              </a:spcBef>
              <a:buFontTx/>
              <a:buNone/>
            </a:pPr>
            <a:r>
              <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rPr>
              <a:t>伟大梦想精神</a:t>
            </a:r>
            <a:endPar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endParaRPr>
          </a:p>
        </p:txBody>
      </p:sp>
      <p:sp>
        <p:nvSpPr>
          <p:cNvPr id="40967" name="文本框 3"/>
          <p:cNvSpPr txBox="1">
            <a:spLocks noChangeArrowheads="1"/>
          </p:cNvSpPr>
          <p:nvPr>
            <p:custDataLst>
              <p:tags r:id="rId13"/>
            </p:custDataLst>
          </p:nvPr>
        </p:nvSpPr>
        <p:spPr bwMode="auto">
          <a:xfrm>
            <a:off x="1220788" y="5927725"/>
            <a:ext cx="2327910"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eaLnBrk="1" hangingPunct="1">
              <a:spcBef>
                <a:spcPct val="0"/>
              </a:spcBef>
              <a:buFontTx/>
              <a:buNone/>
            </a:pPr>
            <a:r>
              <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rPr>
              <a:t>伟大团结精神</a:t>
            </a:r>
            <a:endParaRPr lang="zh-CN" altLang="en-US" b="1">
              <a:latin typeface="方正粗黑宋简体" panose="02000000000000000000" charset="-122"/>
              <a:ea typeface="方正粗黑宋简体" panose="02000000000000000000" charset="-122"/>
              <a:cs typeface="微软雅黑" panose="020B0503020204020204" pitchFamily="34" charset="-122"/>
              <a:sym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barn(inVertical)">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96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0962"/>
                                        </p:tgtEl>
                                        <p:attrNameLst>
                                          <p:attrName>style.visibility</p:attrName>
                                        </p:attrNameLst>
                                      </p:cBhvr>
                                      <p:to>
                                        <p:strVal val="visible"/>
                                      </p:to>
                                    </p:set>
                                    <p:animEffect transition="in" filter="barn(inVertical)">
                                      <p:cBhvr>
                                        <p:cTn id="16" dur="500"/>
                                        <p:tgtEl>
                                          <p:spTgt spid="409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9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963"/>
                                        </p:tgtEl>
                                        <p:attrNameLst>
                                          <p:attrName>style.visibility</p:attrName>
                                        </p:attrNameLst>
                                      </p:cBhvr>
                                      <p:to>
                                        <p:strVal val="visible"/>
                                      </p:to>
                                    </p:set>
                                    <p:animEffect transition="in" filter="barn(inVertical)">
                                      <p:cBhvr>
                                        <p:cTn id="25" dur="500"/>
                                        <p:tgtEl>
                                          <p:spTgt spid="4096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96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0964"/>
                                        </p:tgtEl>
                                        <p:attrNameLst>
                                          <p:attrName>style.visibility</p:attrName>
                                        </p:attrNameLst>
                                      </p:cBhvr>
                                      <p:to>
                                        <p:strVal val="visible"/>
                                      </p:to>
                                    </p:set>
                                    <p:animEffect transition="in" filter="barn(inVertical)">
                                      <p:cBhvr>
                                        <p:cTn id="34" dur="500"/>
                                        <p:tgtEl>
                                          <p:spTgt spid="4096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0966"/>
                                        </p:tgtEl>
                                        <p:attrNameLst>
                                          <p:attrName>style.visibility</p:attrName>
                                        </p:attrNameLst>
                                      </p:cBhvr>
                                      <p:to>
                                        <p:strVal val="visible"/>
                                      </p:to>
                                    </p:set>
                                    <p:animEffect transition="in" filter="barn(inVertical)">
                                      <p:cBhvr>
                                        <p:cTn id="3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9" grpId="0"/>
      <p:bldP spid="40968" grpId="0"/>
      <p:bldP spid="40967" grpId="0"/>
      <p:bldP spid="409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643255" y="821055"/>
            <a:ext cx="4059555" cy="521970"/>
          </a:xfrm>
          <a:prstGeom prst="rect">
            <a:avLst/>
          </a:prstGeom>
          <a:noFill/>
        </p:spPr>
        <p:txBody>
          <a:bodyPr wrap="none" rtlCol="0" anchor="t">
            <a:spAutoFit/>
          </a:bodyPr>
          <a:lstStyle/>
          <a:p>
            <a:r>
              <a:rPr lang="en-US" altLang="zh-CN" sz="2800" b="1">
                <a:solidFill>
                  <a:srgbClr val="0A0FF4"/>
                </a:solidFill>
                <a:latin typeface="微软雅黑" panose="020B0503020204020204" pitchFamily="34" charset="-122"/>
                <a:ea typeface="微软雅黑" panose="020B0503020204020204" pitchFamily="34" charset="-122"/>
                <a:sym typeface="+mn-ea"/>
              </a:rPr>
              <a:t>4.</a:t>
            </a:r>
            <a:r>
              <a:rPr lang="zh-CN" altLang="en-US" sz="2800" b="1">
                <a:solidFill>
                  <a:srgbClr val="0A0FF4"/>
                </a:solidFill>
                <a:latin typeface="微软雅黑" panose="020B0503020204020204" pitchFamily="34" charset="-122"/>
                <a:ea typeface="微软雅黑" panose="020B0503020204020204" pitchFamily="34" charset="-122"/>
                <a:sym typeface="+mn-ea"/>
              </a:rPr>
              <a:t>中华民族精神的作用：</a:t>
            </a:r>
            <a:endParaRPr lang="zh-CN" altLang="en-US" sz="2800"/>
          </a:p>
        </p:txBody>
      </p:sp>
      <p:sp>
        <p:nvSpPr>
          <p:cNvPr id="7" name="文本框 6"/>
          <p:cNvSpPr txBox="1"/>
          <p:nvPr>
            <p:custDataLst>
              <p:tags r:id="rId2"/>
            </p:custDataLst>
          </p:nvPr>
        </p:nvSpPr>
        <p:spPr>
          <a:xfrm>
            <a:off x="643255" y="1437640"/>
            <a:ext cx="10989310" cy="1770380"/>
          </a:xfrm>
          <a:prstGeom prst="rect">
            <a:avLst/>
          </a:prstGeom>
          <a:noFill/>
        </p:spPr>
        <p:txBody>
          <a:bodyPr wrap="square">
            <a:spAutoFit/>
          </a:bodyPr>
          <a:lstStyle/>
          <a:p>
            <a:pPr marL="0" indent="0" fontAlgn="auto">
              <a:lnSpc>
                <a:spcPct val="130000"/>
              </a:lnSpc>
              <a:spcAft>
                <a:spcPct val="0"/>
              </a:spcAft>
              <a:buFont typeface="Wingdings" panose="05000000000000000000" charset="0"/>
              <a:buNone/>
              <a:tabLst>
                <a:tab pos="1029335" algn="l"/>
                <a:tab pos="1850390" algn="l"/>
                <a:tab pos="2538095" algn="l"/>
                <a:tab pos="3221990" algn="l"/>
              </a:tabLst>
            </a:pPr>
            <a:r>
              <a:rPr kumimoji="1"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（1）为中国发展和人类文明进步提供了</a:t>
            </a:r>
            <a:r>
              <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强大精神动力。</a:t>
            </a:r>
            <a:endParaRPr kumimoji="1"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endParaRPr>
          </a:p>
          <a:p>
            <a:pPr marL="0" indent="0" fontAlgn="auto">
              <a:lnSpc>
                <a:spcPct val="130000"/>
              </a:lnSpc>
              <a:spcAft>
                <a:spcPct val="0"/>
              </a:spcAft>
              <a:buFont typeface="Wingdings" panose="05000000000000000000" charset="0"/>
              <a:buNone/>
              <a:tabLst>
                <a:tab pos="1029335" algn="l"/>
                <a:tab pos="1850390" algn="l"/>
                <a:tab pos="2538095" algn="l"/>
                <a:tab pos="3221990" algn="l"/>
              </a:tabLst>
            </a:pPr>
            <a:r>
              <a:rPr kumimoji="1"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（2）中华民族精神</a:t>
            </a:r>
            <a:r>
              <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集中体现了中华民族的整体风貌和精神特征，</a:t>
            </a:r>
            <a:r>
              <a:rPr kumimoji="1"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体现了中华民族</a:t>
            </a:r>
            <a:r>
              <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共同的价值追求，</a:t>
            </a:r>
            <a:r>
              <a:rPr kumimoji="1" lang="zh-CN" altLang="en-US" sz="2800" b="1">
                <a:solidFill>
                  <a:schemeClr val="tx1"/>
                </a:solidFill>
                <a:latin typeface="楷体" panose="02010609060101010101" pitchFamily="49" charset="-122"/>
                <a:ea typeface="楷体" panose="02010609060101010101" pitchFamily="49" charset="-122"/>
                <a:cs typeface="微软雅黑" panose="020B0503020204020204" pitchFamily="34" charset="-122"/>
                <a:sym typeface="+mn-ea"/>
              </a:rPr>
              <a:t>是中华民族</a:t>
            </a:r>
            <a:r>
              <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rPr>
              <a:t>永远的精神火矩。</a:t>
            </a:r>
            <a:endParaRPr kumimoji="1" lang="zh-CN" altLang="en-US" sz="2800" b="1">
              <a:solidFill>
                <a:srgbClr val="FF0000"/>
              </a:solidFill>
              <a:latin typeface="楷体" panose="02010609060101010101" pitchFamily="49" charset="-122"/>
              <a:ea typeface="楷体" panose="02010609060101010101" pitchFamily="49" charset="-122"/>
              <a:cs typeface="微软雅黑" panose="020B0503020204020204" pitchFamily="34" charset="-122"/>
              <a:sym typeface="+mn-ea"/>
            </a:endParaRPr>
          </a:p>
        </p:txBody>
      </p:sp>
    </p:spTree>
    <p:custDataLst>
      <p:tags r:id="rId3"/>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2"/>
          <p:cNvSpPr/>
          <p:nvPr>
            <p:custDataLst>
              <p:tags r:id="rId1"/>
            </p:custDataLst>
          </p:nvPr>
        </p:nvSpPr>
        <p:spPr>
          <a:xfrm>
            <a:off x="2025015" y="417195"/>
            <a:ext cx="8141335" cy="532130"/>
          </a:xfrm>
          <a:prstGeom prst="roundRect">
            <a:avLst/>
          </a:prstGeom>
          <a:solidFill>
            <a:schemeClr val="accent1">
              <a:lumMod val="50000"/>
            </a:schemeClr>
          </a:solidFill>
          <a:ln w="12700" cap="flat" cmpd="sng" algn="ctr">
            <a:noFill/>
            <a:prstDash val="solid"/>
            <a:miter lim="800000"/>
          </a:ln>
          <a:effectLst/>
        </p:spPr>
        <p:txBody>
          <a:bodyPr lIns="72823" tIns="36411" rIns="72823" bIns="36411"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27710">
              <a:spcBef>
                <a:spcPct val="0"/>
              </a:spcBef>
              <a:spcAft>
                <a:spcPct val="0"/>
              </a:spcAft>
              <a:defRPr/>
            </a:pPr>
            <a:r>
              <a:rPr lang="zh-CN" altLang="en-US" sz="2800" b="1" smtClean="0">
                <a:solidFill>
                  <a:schemeClr val="bg1"/>
                </a:solidFill>
                <a:latin typeface="仿宋" panose="02010609060101010101" charset="-122"/>
                <a:ea typeface="仿宋" panose="02010609060101010101" charset="-122"/>
                <a:cs typeface="仿宋" panose="02010609060101010101" charset="-122"/>
              </a:rPr>
              <a:t>思考：  民族精神是永恒的、一成不变的吗？</a:t>
            </a:r>
            <a:endParaRPr lang="zh-CN" altLang="en-US" sz="2800" b="1" smtClean="0">
              <a:solidFill>
                <a:schemeClr val="bg1"/>
              </a:solidFill>
              <a:latin typeface="仿宋" panose="02010609060101010101" charset="-122"/>
              <a:ea typeface="仿宋" panose="02010609060101010101" charset="-122"/>
              <a:cs typeface="仿宋" panose="02010609060101010101" charset="-122"/>
            </a:endParaRPr>
          </a:p>
        </p:txBody>
      </p:sp>
      <p:sp>
        <p:nvSpPr>
          <p:cNvPr id="4" name="文本框 7"/>
          <p:cNvSpPr txBox="1"/>
          <p:nvPr>
            <p:custDataLst>
              <p:tags r:id="rId2"/>
            </p:custDataLst>
          </p:nvPr>
        </p:nvSpPr>
        <p:spPr>
          <a:xfrm>
            <a:off x="501650" y="1190625"/>
            <a:ext cx="9664700" cy="502920"/>
          </a:xfrm>
          <a:prstGeom prst="rect">
            <a:avLst/>
          </a:prstGeom>
          <a:noFill/>
        </p:spPr>
        <p:txBody>
          <a:bodyPr wrap="square" lIns="72823" tIns="36411" rIns="72823" bIns="36411" rtlCol="0">
            <a:spAutoFit/>
          </a:bodyPr>
          <a:lstStyle/>
          <a:p>
            <a:r>
              <a:rPr lang="en-US" sz="2800" b="1" smtClean="0">
                <a:solidFill>
                  <a:srgbClr val="FF0000"/>
                </a:solidFill>
                <a:latin typeface="微软雅黑" panose="020B0503020204020204" pitchFamily="34" charset="-122"/>
                <a:ea typeface="微软雅黑" panose="020B0503020204020204" pitchFamily="34" charset="-122"/>
              </a:rPr>
              <a:t>5.</a:t>
            </a:r>
            <a:r>
              <a:rPr lang="zh-CN" altLang="en-US" sz="2800" b="1" smtClean="0">
                <a:solidFill>
                  <a:srgbClr val="FF0000"/>
                </a:solidFill>
                <a:latin typeface="微软雅黑" panose="020B0503020204020204" pitchFamily="34" charset="-122"/>
                <a:ea typeface="微软雅黑" panose="020B0503020204020204" pitchFamily="34" charset="-122"/>
              </a:rPr>
              <a:t>民族</a:t>
            </a:r>
            <a:r>
              <a:rPr lang="zh-CN" altLang="en-US" sz="2800" b="1">
                <a:solidFill>
                  <a:srgbClr val="FF0000"/>
                </a:solidFill>
                <a:latin typeface="微软雅黑" panose="020B0503020204020204" pitchFamily="34" charset="-122"/>
                <a:ea typeface="微软雅黑" panose="020B0503020204020204" pitchFamily="34" charset="-122"/>
              </a:rPr>
              <a:t>精神</a:t>
            </a:r>
            <a:r>
              <a:rPr lang="zh-CN" altLang="en-US" sz="2800" b="1" smtClean="0">
                <a:solidFill>
                  <a:srgbClr val="FF0000"/>
                </a:solidFill>
                <a:latin typeface="微软雅黑" panose="020B0503020204020204" pitchFamily="34" charset="-122"/>
                <a:ea typeface="微软雅黑" panose="020B0503020204020204" pitchFamily="34" charset="-122"/>
              </a:rPr>
              <a:t>的特点：</a:t>
            </a:r>
            <a:r>
              <a:rPr lang="zh-CN" altLang="en-US" sz="2800" b="1" smtClean="0">
                <a:solidFill>
                  <a:srgbClr val="00B050"/>
                </a:solidFill>
                <a:latin typeface="微软雅黑" panose="020B0503020204020204" pitchFamily="34" charset="-122"/>
                <a:ea typeface="微软雅黑" panose="020B0503020204020204" pitchFamily="34" charset="-122"/>
                <a:cs typeface="方正粗黑宋简体" panose="02000000000000000000" charset="-122"/>
                <a:sym typeface="+mn-ea"/>
              </a:rPr>
              <a:t>（具有时代性、与时俱进</a:t>
            </a:r>
            <a:r>
              <a:rPr lang="en-US" altLang="zh-CN" sz="2800" b="1" smtClean="0">
                <a:solidFill>
                  <a:srgbClr val="00B050"/>
                </a:solidFill>
                <a:latin typeface="微软雅黑" panose="020B0503020204020204" pitchFamily="34" charset="-122"/>
                <a:ea typeface="微软雅黑" panose="020B0503020204020204" pitchFamily="34" charset="-122"/>
                <a:cs typeface="方正粗黑宋简体" panose="02000000000000000000" charset="-122"/>
                <a:sym typeface="+mn-ea"/>
              </a:rPr>
              <a:t>+</a:t>
            </a:r>
            <a:r>
              <a:rPr lang="zh-CN" altLang="en-US" sz="2800" b="1" smtClean="0">
                <a:solidFill>
                  <a:srgbClr val="FF0000"/>
                </a:solidFill>
                <a:latin typeface="微软雅黑" panose="020B0503020204020204" pitchFamily="34" charset="-122"/>
                <a:ea typeface="微软雅黑" panose="020B0503020204020204" pitchFamily="34" charset="-122"/>
                <a:cs typeface="方正粗黑宋简体" panose="02000000000000000000" charset="-122"/>
                <a:sym typeface="+mn-ea"/>
              </a:rPr>
              <a:t>民族性</a:t>
            </a:r>
            <a:r>
              <a:rPr lang="zh-CN" altLang="en-US" sz="2800" b="1" smtClean="0">
                <a:solidFill>
                  <a:srgbClr val="00B050"/>
                </a:solidFill>
                <a:latin typeface="微软雅黑" panose="020B0503020204020204" pitchFamily="34" charset="-122"/>
                <a:ea typeface="微软雅黑" panose="020B0503020204020204" pitchFamily="34" charset="-122"/>
                <a:cs typeface="方正粗黑宋简体" panose="02000000000000000000" charset="-122"/>
                <a:sym typeface="+mn-ea"/>
              </a:rPr>
              <a:t>）</a:t>
            </a:r>
            <a:endParaRPr lang="zh-CN" altLang="en-US" sz="2800" b="1" smtClean="0">
              <a:solidFill>
                <a:srgbClr val="00B050"/>
              </a:solidFill>
              <a:latin typeface="微软雅黑" panose="020B0503020204020204" pitchFamily="34" charset="-122"/>
              <a:ea typeface="微软雅黑" panose="020B0503020204020204" pitchFamily="34" charset="-122"/>
              <a:cs typeface="方正粗黑宋简体" panose="02000000000000000000" charset="-122"/>
              <a:sym typeface="+mn-ea"/>
            </a:endParaRPr>
          </a:p>
        </p:txBody>
      </p:sp>
      <p:sp>
        <p:nvSpPr>
          <p:cNvPr id="2" name="文本框 1"/>
          <p:cNvSpPr txBox="1"/>
          <p:nvPr>
            <p:custDataLst>
              <p:tags r:id="rId3"/>
            </p:custDataLst>
          </p:nvPr>
        </p:nvSpPr>
        <p:spPr>
          <a:xfrm>
            <a:off x="501650" y="1779270"/>
            <a:ext cx="11196955" cy="3969385"/>
          </a:xfrm>
          <a:prstGeom prst="rect">
            <a:avLst/>
          </a:prstGeom>
          <a:noFill/>
        </p:spPr>
        <p:txBody>
          <a:bodyPr wrap="square" rtlCol="0" anchor="t">
            <a:spAutoFit/>
          </a:bodyPr>
          <a:lstStyle/>
          <a:p>
            <a:pPr fontAlgn="auto">
              <a:lnSpc>
                <a:spcPct val="150000"/>
              </a:lnSpc>
            </a:pPr>
            <a:r>
              <a:rPr lang="en-US"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r>
              <a:rPr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民族精神作为民族文化的</a:t>
            </a:r>
            <a:r>
              <a:rPr sz="24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结晶</a:t>
            </a:r>
            <a:r>
              <a:rPr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，其形成和发展是长期</a:t>
            </a:r>
            <a:r>
              <a:rPr sz="24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历史发展积淀</a:t>
            </a:r>
            <a:r>
              <a:rPr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的过程，也是</a:t>
            </a:r>
            <a:r>
              <a:rPr sz="24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随着时代变化而不断丰富</a:t>
            </a:r>
            <a:r>
              <a:rPr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的过程</a:t>
            </a: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a:t>
            </a:r>
            <a:endPar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endParaRPr>
          </a:p>
          <a:p>
            <a:pPr fontAlgn="auto">
              <a:lnSpc>
                <a:spcPct val="150000"/>
              </a:lnSpc>
            </a:pP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r>
              <a:rPr lang="en-US" alt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一百年前，中国共产党的先驱们创建了中国共产党，形成了坚持真理、坚守理想，践行初心、担当使命，不怕牺牲、英勇斗争，对党忠诚、不负人民的</a:t>
            </a:r>
            <a:r>
              <a:rPr lang="zh-CN" sz="24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伟大建党精神，</a:t>
            </a: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这是</a:t>
            </a:r>
            <a:r>
              <a:rPr lang="zh-CN" sz="2400" b="1">
                <a:solidFill>
                  <a:srgbClr val="FF0000"/>
                </a:solidFill>
                <a:latin typeface="微软雅黑" panose="020B0503020204020204" pitchFamily="34" charset="-122"/>
                <a:ea typeface="微软雅黑" panose="020B0503020204020204" pitchFamily="34" charset="-122"/>
                <a:cs typeface="黑体" panose="02010609060101010101" charset="-122"/>
                <a:sym typeface="+mn-ea"/>
              </a:rPr>
              <a:t>中国共产党的精神之源</a:t>
            </a: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endPar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endParaRPr>
          </a:p>
          <a:p>
            <a:pPr fontAlgn="auto">
              <a:lnSpc>
                <a:spcPct val="150000"/>
              </a:lnSpc>
            </a:pP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r>
              <a:rPr lang="en-US" alt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    </a:t>
            </a:r>
            <a:r>
              <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rPr>
              <a:t>一百年来，中国共产党弘扬伟大建党精神，在长期奋斗中构建起中国共产党人的精神谱条，锤炼出鲜明的政治品格。</a:t>
            </a:r>
            <a:endParaRPr lang="zh-CN" sz="2400" b="1">
              <a:solidFill>
                <a:srgbClr val="000000"/>
              </a:solidFill>
              <a:latin typeface="微软雅黑" panose="020B0503020204020204" pitchFamily="34" charset="-122"/>
              <a:ea typeface="微软雅黑" panose="020B0503020204020204" pitchFamily="34" charset="-122"/>
              <a:cs typeface="黑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1604010" y="163830"/>
            <a:ext cx="9184640" cy="11207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50000"/>
              </a:lnSpc>
              <a:defRPr sz="3600" b="1">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lnSpc>
                <a:spcPct val="100000"/>
              </a:lnSpc>
            </a:pPr>
            <a:r>
              <a:rPr lang="zh-CN" altLang="en-US" sz="2400">
                <a:solidFill>
                  <a:schemeClr val="bg2"/>
                </a:solidFill>
                <a:effectLst/>
                <a:latin typeface="楷体" panose="02010609060101010101" pitchFamily="49" charset="-122"/>
                <a:ea typeface="楷体" panose="02010609060101010101" pitchFamily="49" charset="-122"/>
              </a:rPr>
              <a:t>新民主主义</a:t>
            </a:r>
            <a:r>
              <a:rPr lang="zh-CN" altLang="en-US" sz="2400">
                <a:solidFill>
                  <a:schemeClr val="bg2"/>
                </a:solidFill>
                <a:effectLst/>
                <a:latin typeface="楷体" panose="02010609060101010101" pitchFamily="49" charset="-122"/>
                <a:ea typeface="楷体" panose="02010609060101010101" pitchFamily="49" charset="-122"/>
                <a:sym typeface="+mn-ea"/>
              </a:rPr>
              <a:t>革命时期</a:t>
            </a:r>
            <a:endParaRPr lang="zh-CN" altLang="en-US" sz="2400">
              <a:solidFill>
                <a:schemeClr val="bg2"/>
              </a:solidFill>
              <a:effectLst/>
              <a:latin typeface="楷体" panose="02010609060101010101" pitchFamily="49" charset="-122"/>
              <a:ea typeface="楷体" panose="02010609060101010101" pitchFamily="49" charset="-122"/>
              <a:sym typeface="+mn-ea"/>
            </a:endParaRPr>
          </a:p>
          <a:p>
            <a:pPr algn="ctr">
              <a:lnSpc>
                <a:spcPct val="100000"/>
              </a:lnSpc>
            </a:pPr>
            <a:r>
              <a:rPr lang="zh-CN" altLang="en-US" sz="2400">
                <a:latin typeface="宋体" panose="02010600030101010101" pitchFamily="2" charset="-122"/>
                <a:ea typeface="宋体" panose="02010600030101010101" pitchFamily="2" charset="-122"/>
                <a:cs typeface="楷体" panose="02010609060101010101" pitchFamily="49" charset="-122"/>
                <a:sym typeface="+mn-ea"/>
              </a:rPr>
              <a:t>中国共产党人的</a:t>
            </a:r>
            <a:r>
              <a:rPr lang="zh-CN" altLang="en-US" sz="2400">
                <a:solidFill>
                  <a:srgbClr val="C00000"/>
                </a:solidFill>
                <a:latin typeface="宋体" panose="02010600030101010101" pitchFamily="2" charset="-122"/>
                <a:ea typeface="宋体" panose="02010600030101010101" pitchFamily="2" charset="-122"/>
                <a:cs typeface="楷体" panose="02010609060101010101" pitchFamily="49" charset="-122"/>
                <a:sym typeface="+mn-ea"/>
              </a:rPr>
              <a:t>革命精神</a:t>
            </a:r>
            <a:r>
              <a:rPr lang="zh-CN" altLang="en-US" sz="2400">
                <a:latin typeface="宋体" panose="02010600030101010101" pitchFamily="2" charset="-122"/>
                <a:ea typeface="宋体" panose="02010600030101010101" pitchFamily="2" charset="-122"/>
                <a:cs typeface="楷体" panose="02010609060101010101" pitchFamily="49" charset="-122"/>
                <a:sym typeface="+mn-ea"/>
              </a:rPr>
              <a:t>成为中华民族精神的</a:t>
            </a:r>
            <a:r>
              <a:rPr lang="zh-CN" altLang="en-US" sz="2400">
                <a:solidFill>
                  <a:srgbClr val="C00000"/>
                </a:solidFill>
                <a:latin typeface="宋体" panose="02010600030101010101" pitchFamily="2" charset="-122"/>
                <a:ea typeface="宋体" panose="02010600030101010101" pitchFamily="2" charset="-122"/>
                <a:cs typeface="楷体" panose="02010609060101010101" pitchFamily="49" charset="-122"/>
                <a:sym typeface="+mn-ea"/>
              </a:rPr>
              <a:t>主体</a:t>
            </a:r>
            <a:endParaRPr lang="zh-CN" altLang="en-US" sz="2400">
              <a:solidFill>
                <a:schemeClr val="bg2"/>
              </a:solidFill>
              <a:effectLst/>
              <a:latin typeface="楷体" panose="02010609060101010101" pitchFamily="49" charset="-122"/>
              <a:ea typeface="楷体" panose="02010609060101010101" pitchFamily="49" charset="-122"/>
            </a:endParaRPr>
          </a:p>
          <a:p>
            <a:pPr algn="ctr">
              <a:lnSpc>
                <a:spcPct val="100000"/>
              </a:lnSpc>
            </a:pPr>
            <a:endParaRPr lang="zh-CN" altLang="en-US" sz="2400">
              <a:solidFill>
                <a:schemeClr val="bg2"/>
              </a:solidFill>
              <a:effectLst/>
              <a:latin typeface="楷体" panose="02010609060101010101" pitchFamily="49" charset="-122"/>
              <a:ea typeface="楷体" panose="02010609060101010101" pitchFamily="49" charset="-122"/>
            </a:endParaRPr>
          </a:p>
        </p:txBody>
      </p:sp>
      <p:pic>
        <p:nvPicPr>
          <p:cNvPr id="13" name="图片 12"/>
          <p:cNvPicPr>
            <a:picLocks noChangeAspect="1"/>
          </p:cNvPicPr>
          <p:nvPr>
            <p:custDataLst>
              <p:tags r:id="rId2"/>
            </p:custDataLst>
          </p:nvPr>
        </p:nvPicPr>
        <p:blipFill>
          <a:blip r:embed="rId3"/>
          <a:stretch>
            <a:fillRect/>
          </a:stretch>
        </p:blipFill>
        <p:spPr>
          <a:xfrm>
            <a:off x="353695" y="4014470"/>
            <a:ext cx="11483975" cy="2718435"/>
          </a:xfrm>
          <a:prstGeom prst="rect">
            <a:avLst/>
          </a:prstGeom>
        </p:spPr>
      </p:pic>
      <p:pic>
        <p:nvPicPr>
          <p:cNvPr id="15" name="图片 14"/>
          <p:cNvPicPr>
            <a:picLocks noChangeAspect="1"/>
          </p:cNvPicPr>
          <p:nvPr>
            <p:custDataLst>
              <p:tags r:id="rId4"/>
            </p:custDataLst>
          </p:nvPr>
        </p:nvPicPr>
        <p:blipFill>
          <a:blip r:embed="rId5"/>
          <a:stretch>
            <a:fillRect/>
          </a:stretch>
        </p:blipFill>
        <p:spPr>
          <a:xfrm>
            <a:off x="427990" y="1127125"/>
            <a:ext cx="11336655" cy="28086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807720" y="3921125"/>
            <a:ext cx="10664825" cy="2448560"/>
          </a:xfrm>
          <a:prstGeom prst="rect">
            <a:avLst/>
          </a:prstGeom>
        </p:spPr>
      </p:pic>
      <p:pic>
        <p:nvPicPr>
          <p:cNvPr id="16" name="图片 15"/>
          <p:cNvPicPr>
            <a:picLocks noChangeAspect="1"/>
          </p:cNvPicPr>
          <p:nvPr>
            <p:custDataLst>
              <p:tags r:id="rId3"/>
            </p:custDataLst>
          </p:nvPr>
        </p:nvPicPr>
        <p:blipFill>
          <a:blip r:embed="rId4"/>
          <a:stretch>
            <a:fillRect/>
          </a:stretch>
        </p:blipFill>
        <p:spPr>
          <a:xfrm>
            <a:off x="807720" y="1351915"/>
            <a:ext cx="10577195" cy="2396490"/>
          </a:xfrm>
          <a:prstGeom prst="rect">
            <a:avLst/>
          </a:prstGeom>
        </p:spPr>
      </p:pic>
      <p:sp>
        <p:nvSpPr>
          <p:cNvPr id="5" name="TextBox 1"/>
          <p:cNvSpPr txBox="1"/>
          <p:nvPr>
            <p:custDataLst>
              <p:tags r:id="rId5"/>
            </p:custDataLst>
          </p:nvPr>
        </p:nvSpPr>
        <p:spPr>
          <a:xfrm>
            <a:off x="3111500" y="84455"/>
            <a:ext cx="6391910" cy="12674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lnSpc>
                <a:spcPct val="150000"/>
              </a:lnSpc>
              <a:defRPr sz="3600" b="1">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lnSpc>
                <a:spcPct val="100000"/>
              </a:lnSpc>
            </a:pPr>
            <a:r>
              <a:rPr lang="zh-CN" altLang="en-US" sz="2800">
                <a:solidFill>
                  <a:schemeClr val="bg2"/>
                </a:solidFill>
                <a:effectLst/>
                <a:latin typeface="楷体" panose="02010609060101010101" pitchFamily="49" charset="-122"/>
                <a:ea typeface="楷体" panose="02010609060101010101" pitchFamily="49" charset="-122"/>
              </a:rPr>
              <a:t>社会主义革命、建设和改革中</a:t>
            </a:r>
            <a:endParaRPr lang="zh-CN" altLang="en-US" sz="2800">
              <a:solidFill>
                <a:schemeClr val="bg2"/>
              </a:solidFill>
              <a:effectLst/>
              <a:latin typeface="楷体" panose="02010609060101010101" pitchFamily="49" charset="-122"/>
              <a:ea typeface="楷体" panose="02010609060101010101" pitchFamily="49" charset="-122"/>
            </a:endParaRPr>
          </a:p>
          <a:p>
            <a:pPr algn="ctr">
              <a:lnSpc>
                <a:spcPct val="100000"/>
              </a:lnSpc>
            </a:pPr>
            <a:r>
              <a:rPr lang="zh-CN" altLang="en-US" sz="2800">
                <a:latin typeface="宋体" panose="02010600030101010101" pitchFamily="2" charset="-122"/>
                <a:ea typeface="宋体" panose="02010600030101010101" pitchFamily="2" charset="-122"/>
                <a:cs typeface="楷体" panose="02010609060101010101" pitchFamily="49" charset="-122"/>
                <a:sym typeface="+mn-ea"/>
              </a:rPr>
              <a:t>不断为中华民族精神增添</a:t>
            </a:r>
            <a:r>
              <a:rPr lang="zh-CN" altLang="en-US" sz="2800">
                <a:solidFill>
                  <a:srgbClr val="C00000"/>
                </a:solidFill>
                <a:latin typeface="宋体" panose="02010600030101010101" pitchFamily="2" charset="-122"/>
                <a:ea typeface="宋体" panose="02010600030101010101" pitchFamily="2" charset="-122"/>
                <a:cs typeface="楷体" panose="02010609060101010101" pitchFamily="49" charset="-122"/>
                <a:sym typeface="+mn-ea"/>
              </a:rPr>
              <a:t>新的时代内容</a:t>
            </a:r>
            <a:endParaRPr lang="zh-CN" altLang="en-US" sz="2800">
              <a:solidFill>
                <a:schemeClr val="bg2"/>
              </a:solidFill>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496328" y="2383952"/>
            <a:ext cx="6613312" cy="985060"/>
            <a:chOff x="4902201" y="2665880"/>
            <a:chExt cx="7104278" cy="1652120"/>
          </a:xfrm>
        </p:grpSpPr>
        <p:grpSp>
          <p:nvGrpSpPr>
            <p:cNvPr id="4" name="组合 3"/>
            <p:cNvGrpSpPr/>
            <p:nvPr>
              <p:custDataLst>
                <p:tags r:id="rId2"/>
              </p:custDataLst>
            </p:nvPr>
          </p:nvGrpSpPr>
          <p:grpSpPr>
            <a:xfrm>
              <a:off x="4902201" y="2665880"/>
              <a:ext cx="7104278" cy="1652120"/>
              <a:chOff x="611775" y="5205880"/>
              <a:chExt cx="10791454" cy="1652120"/>
            </a:xfrm>
          </p:grpSpPr>
          <p:grpSp>
            <p:nvGrpSpPr>
              <p:cNvPr id="6" name="组合 5"/>
              <p:cNvGrpSpPr/>
              <p:nvPr>
                <p:custDataLst>
                  <p:tags r:id="rId3"/>
                </p:custDataLst>
              </p:nvPr>
            </p:nvGrpSpPr>
            <p:grpSpPr>
              <a:xfrm>
                <a:off x="611775" y="5205880"/>
                <a:ext cx="10791454" cy="1652120"/>
                <a:chOff x="617217" y="5174434"/>
                <a:chExt cx="10791454" cy="1652120"/>
              </a:xfrm>
            </p:grpSpPr>
            <p:sp>
              <p:nvSpPr>
                <p:cNvPr id="13" name="矩形: 圆角 12"/>
                <p:cNvSpPr/>
                <p:nvPr>
                  <p:custDataLst>
                    <p:tags r:id="rId4"/>
                  </p:custDataLst>
                </p:nvPr>
              </p:nvSpPr>
              <p:spPr>
                <a:xfrm>
                  <a:off x="617217" y="5174434"/>
                  <a:ext cx="10791454" cy="1652120"/>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sz="1600"/>
                </a:p>
              </p:txBody>
            </p:sp>
            <p:cxnSp>
              <p:nvCxnSpPr>
                <p:cNvPr id="14" name="直接连接符 13"/>
                <p:cNvCxnSpPr/>
                <p:nvPr>
                  <p:custDataLst>
                    <p:tags r:id="rId5"/>
                  </p:custDataLst>
                </p:nvPr>
              </p:nvCxnSpPr>
              <p:spPr>
                <a:xfrm>
                  <a:off x="5739541" y="5217979"/>
                  <a:ext cx="90886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平行四边形 14"/>
                <p:cNvSpPr>
                  <a:spLocks noChangeAspect="1"/>
                </p:cNvSpPr>
                <p:nvPr>
                  <p:custDataLst>
                    <p:tags r:id="rId6"/>
                  </p:custDataLst>
                </p:nvPr>
              </p:nvSpPr>
              <p:spPr>
                <a:xfrm rot="6189663" flipH="1">
                  <a:off x="11075095" y="6546744"/>
                  <a:ext cx="254372" cy="19125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endParaRPr>
                </a:p>
              </p:txBody>
            </p:sp>
          </p:grpSp>
          <p:grpSp>
            <p:nvGrpSpPr>
              <p:cNvPr id="7" name="组合 6"/>
              <p:cNvGrpSpPr/>
              <p:nvPr>
                <p:custDataLst>
                  <p:tags r:id="rId7"/>
                </p:custDataLst>
              </p:nvPr>
            </p:nvGrpSpPr>
            <p:grpSpPr>
              <a:xfrm>
                <a:off x="611775" y="5249425"/>
                <a:ext cx="1814495" cy="1316195"/>
                <a:chOff x="6621202" y="2075543"/>
                <a:chExt cx="2314726" cy="1679052"/>
              </a:xfrm>
            </p:grpSpPr>
            <p:sp>
              <p:nvSpPr>
                <p:cNvPr id="8" name="矩形 3"/>
                <p:cNvSpPr/>
                <p:nvPr>
                  <p:custDataLst>
                    <p:tags r:id="rId8"/>
                  </p:custDataLst>
                </p:nvPr>
              </p:nvSpPr>
              <p:spPr>
                <a:xfrm rot="2100000">
                  <a:off x="6944687" y="2585422"/>
                  <a:ext cx="1991241" cy="1169173"/>
                </a:xfrm>
                <a:custGeom>
                  <a:avLst/>
                  <a:gdLst>
                    <a:gd name="connsiteX0" fmla="*/ 1 w 5736813"/>
                    <a:gd name="connsiteY0" fmla="*/ 2316313 h 2316335"/>
                    <a:gd name="connsiteX1" fmla="*/ 299952 w 5736813"/>
                    <a:gd name="connsiteY1" fmla="*/ 23225 h 2316335"/>
                    <a:gd name="connsiteX2" fmla="*/ 5736813 w 5736813"/>
                    <a:gd name="connsiteY2" fmla="*/ 0 h 2316335"/>
                    <a:gd name="connsiteX3" fmla="*/ 5736813 w 5736813"/>
                    <a:gd name="connsiteY3" fmla="*/ 2316335 h 2316335"/>
                    <a:gd name="connsiteX4" fmla="*/ 1 w 5736813"/>
                    <a:gd name="connsiteY4" fmla="*/ 2316313 h 2316335"/>
                    <a:gd name="connsiteX5" fmla="*/ 0 w 5930900"/>
                    <a:gd name="connsiteY5" fmla="*/ 0 h 231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6813" h="2316335">
                      <a:moveTo>
                        <a:pt x="1" y="2316313"/>
                      </a:moveTo>
                      <a:lnTo>
                        <a:pt x="299952" y="23225"/>
                      </a:lnTo>
                      <a:lnTo>
                        <a:pt x="5736813" y="0"/>
                      </a:lnTo>
                      <a:lnTo>
                        <a:pt x="5736813" y="2316335"/>
                      </a:lnTo>
                      <a:lnTo>
                        <a:pt x="1" y="2316313"/>
                      </a:lnTo>
                      <a:close/>
                    </a:path>
                  </a:pathLst>
                </a:custGeom>
                <a:gradFill flip="none" rotWithShape="1">
                  <a:gsLst>
                    <a:gs pos="100000">
                      <a:schemeClr val="bg1">
                        <a:alpha val="0"/>
                      </a:schemeClr>
                    </a:gs>
                    <a:gs pos="0">
                      <a:schemeClr val="tx1">
                        <a:alpha val="3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5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9" name="组合 8"/>
                <p:cNvGrpSpPr/>
                <p:nvPr>
                  <p:custDataLst>
                    <p:tags r:id="rId9"/>
                  </p:custDataLst>
                </p:nvPr>
              </p:nvGrpSpPr>
              <p:grpSpPr>
                <a:xfrm>
                  <a:off x="6621202" y="2075543"/>
                  <a:ext cx="1190041" cy="1190039"/>
                  <a:chOff x="5663488" y="1758240"/>
                  <a:chExt cx="1874676" cy="1874672"/>
                </a:xfrm>
              </p:grpSpPr>
              <p:sp>
                <p:nvSpPr>
                  <p:cNvPr id="10" name="圆角矩形 7"/>
                  <p:cNvSpPr/>
                  <p:nvPr>
                    <p:custDataLst>
                      <p:tags r:id="rId10"/>
                    </p:custDataLst>
                  </p:nvPr>
                </p:nvSpPr>
                <p:spPr>
                  <a:xfrm>
                    <a:off x="5663488" y="1758240"/>
                    <a:ext cx="1874676" cy="18746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 name="椭圆 10"/>
                  <p:cNvSpPr/>
                  <p:nvPr>
                    <p:custDataLst>
                      <p:tags r:id="rId11"/>
                    </p:custDataLst>
                  </p:nvPr>
                </p:nvSpPr>
                <p:spPr>
                  <a:xfrm>
                    <a:off x="5928511" y="2023263"/>
                    <a:ext cx="1344631" cy="1344632"/>
                  </a:xfrm>
                  <a:prstGeom prst="ellipse">
                    <a:avLst/>
                  </a:prstGeom>
                  <a:solidFill>
                    <a:schemeClr val="accent1"/>
                  </a:solidFill>
                  <a:ln w="762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DFPYeaSong-B5" panose="02020800000000000000" pitchFamily="18" charset="-120"/>
                      <a:ea typeface="DFPYeaSong-B5" panose="02020800000000000000" pitchFamily="18" charset="-120"/>
                      <a:cs typeface="+mn-cs"/>
                    </a:endParaRPr>
                  </a:p>
                </p:txBody>
              </p:sp>
              <p:sp>
                <p:nvSpPr>
                  <p:cNvPr id="12" name="圆角矩形 7"/>
                  <p:cNvSpPr/>
                  <p:nvPr>
                    <p:custDataLst>
                      <p:tags r:id="rId12"/>
                    </p:custDataLst>
                  </p:nvPr>
                </p:nvSpPr>
                <p:spPr>
                  <a:xfrm>
                    <a:off x="6267543" y="2391931"/>
                    <a:ext cx="666567" cy="60729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grpSp>
        <p:sp>
          <p:nvSpPr>
            <p:cNvPr id="5" name="文本框 4"/>
            <p:cNvSpPr txBox="1"/>
            <p:nvPr>
              <p:custDataLst>
                <p:tags r:id="rId13"/>
              </p:custDataLst>
            </p:nvPr>
          </p:nvSpPr>
          <p:spPr>
            <a:xfrm>
              <a:off x="5546392" y="2863887"/>
              <a:ext cx="6444540" cy="1393729"/>
            </a:xfrm>
            <a:prstGeom prst="rect">
              <a:avLst/>
            </a:prstGeom>
            <a:noFill/>
          </p:spPr>
          <p:txBody>
            <a:bodyPr wrap="square" rtlCol="0">
              <a:spAutoFit/>
              <a:scene3d>
                <a:camera prst="orthographicFront"/>
                <a:lightRig rig="threePt" dir="t"/>
              </a:scene3d>
              <a:sp3d contourW="12700"/>
            </a:bodyPr>
            <a:lstStyle/>
            <a:p>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1.</a:t>
              </a:r>
              <a:r>
                <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从党的十八大到二十大对中医的指示精神可以看出？</a:t>
              </a:r>
              <a:endPar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pic>
        <p:nvPicPr>
          <p:cNvPr id="17" name="图片 16">
            <a:hlinkClick r:id="rId14" action="ppaction://hlinkfile"/>
          </p:cNvPr>
          <p:cNvPicPr>
            <a:picLocks noChangeAspect="1"/>
          </p:cNvPicPr>
          <p:nvPr>
            <p:custDataLst>
              <p:tags r:id="rId15"/>
            </p:custDataLst>
          </p:nvPr>
        </p:nvPicPr>
        <p:blipFill>
          <a:blip r:embed="rId16"/>
          <a:stretch>
            <a:fillRect/>
          </a:stretch>
        </p:blipFill>
        <p:spPr>
          <a:xfrm>
            <a:off x="1027009" y="45568"/>
            <a:ext cx="3803793" cy="6748073"/>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81000" y="477520"/>
            <a:ext cx="11430000" cy="1476375"/>
          </a:xfrm>
          <a:prstGeom prst="rect">
            <a:avLst/>
          </a:prstGeom>
          <a:noFill/>
          <a:ln w="12700" cap="flat" cmpd="sng">
            <a:solidFill>
              <a:schemeClr val="accent1">
                <a:shade val="50000"/>
              </a:schemeClr>
            </a:solidFill>
            <a:prstDash val="sysDot"/>
            <a:miter/>
            <a:headEnd type="none" w="med" len="med"/>
            <a:tailEnd type="none" w="med" len="med"/>
          </a:ln>
        </p:spPr>
        <p:txBody>
          <a:bodyPr wrap="square" anchor="t">
            <a:spAutoFit/>
          </a:bodyPr>
          <a:lstStyle/>
          <a:p>
            <a:pPr indent="0" fontAlgn="auto">
              <a:lnSpc>
                <a:spcPct val="125000"/>
              </a:lnSpc>
            </a:pPr>
            <a:r>
              <a:rPr lang="en-US" altLang="zh-CN" sz="2400" b="1">
                <a:latin typeface="微软雅黑" panose="020B0503020204020204" pitchFamily="34" charset="-122"/>
                <a:ea typeface="微软雅黑" panose="020B0503020204020204" pitchFamily="34" charset="-122"/>
                <a:cs typeface="楷体" panose="02010609060101010101" pitchFamily="49" charset="-122"/>
              </a:rPr>
              <a:t>    6</a:t>
            </a:r>
            <a:r>
              <a:rPr lang="zh-CN" altLang="en-US" sz="2400" b="1">
                <a:latin typeface="微软雅黑" panose="020B0503020204020204" pitchFamily="34" charset="-122"/>
                <a:ea typeface="微软雅黑" panose="020B0503020204020204" pitchFamily="34" charset="-122"/>
                <a:cs typeface="楷体" panose="02010609060101010101" pitchFamily="49" charset="-122"/>
              </a:rPr>
              <a:t>、抗疫精神：</a:t>
            </a:r>
            <a:endParaRPr lang="zh-CN" altLang="en-US" sz="2400" b="1">
              <a:latin typeface="微软雅黑" panose="020B0503020204020204" pitchFamily="34" charset="-122"/>
              <a:ea typeface="微软雅黑" panose="020B0503020204020204" pitchFamily="34" charset="-122"/>
              <a:cs typeface="楷体" panose="02010609060101010101" pitchFamily="49" charset="-122"/>
            </a:endParaRPr>
          </a:p>
          <a:p>
            <a:pPr indent="0" fontAlgn="auto">
              <a:lnSpc>
                <a:spcPct val="125000"/>
              </a:lnSpc>
            </a:pPr>
            <a:r>
              <a:rPr lang="zh-CN" altLang="en-US" sz="2400" b="1">
                <a:latin typeface="微软雅黑" panose="020B0503020204020204" pitchFamily="34" charset="-122"/>
                <a:ea typeface="微软雅黑" panose="020B0503020204020204" pitchFamily="34" charset="-122"/>
                <a:cs typeface="楷体" panose="02010609060101010101" pitchFamily="49" charset="-122"/>
              </a:rPr>
              <a:t>（</a:t>
            </a:r>
            <a:r>
              <a:rPr lang="en-US" altLang="zh-CN" sz="2400" b="1">
                <a:latin typeface="微软雅黑" panose="020B0503020204020204" pitchFamily="34" charset="-122"/>
                <a:ea typeface="微软雅黑" panose="020B0503020204020204" pitchFamily="34" charset="-122"/>
                <a:cs typeface="楷体" panose="02010609060101010101" pitchFamily="49" charset="-122"/>
              </a:rPr>
              <a:t>1</a:t>
            </a:r>
            <a:r>
              <a:rPr lang="zh-CN" altLang="en-US" sz="2400" b="1">
                <a:latin typeface="微软雅黑" panose="020B0503020204020204" pitchFamily="34" charset="-122"/>
                <a:ea typeface="微软雅黑" panose="020B0503020204020204" pitchFamily="34" charset="-122"/>
                <a:cs typeface="楷体" panose="02010609060101010101" pitchFamily="49" charset="-122"/>
              </a:rPr>
              <a:t>）含义：中国人民和中华民族以敢于斗争、敢于胜利的大无畏气概，铸就了</a:t>
            </a:r>
            <a:r>
              <a:rPr lang="zh-CN" altLang="en-US" sz="2400" b="1">
                <a:solidFill>
                  <a:srgbClr val="00B050"/>
                </a:solidFill>
                <a:latin typeface="微软雅黑" panose="020B0503020204020204" pitchFamily="34" charset="-122"/>
                <a:ea typeface="微软雅黑" panose="020B0503020204020204" pitchFamily="34" charset="-122"/>
                <a:cs typeface="楷体" panose="02010609060101010101" pitchFamily="49" charset="-122"/>
              </a:rPr>
              <a:t>生命至上、举国同心、舍生忘死、尊重科学、命运与共</a:t>
            </a:r>
            <a:r>
              <a:rPr lang="zh-CN" altLang="en-US" sz="2400" b="1">
                <a:latin typeface="微软雅黑" panose="020B0503020204020204" pitchFamily="34" charset="-122"/>
                <a:ea typeface="微软雅黑" panose="020B0503020204020204" pitchFamily="34" charset="-122"/>
                <a:cs typeface="楷体" panose="02010609060101010101" pitchFamily="49" charset="-122"/>
              </a:rPr>
              <a:t>的</a:t>
            </a:r>
            <a:r>
              <a:rPr lang="zh-CN" altLang="en-US" sz="2400" b="1">
                <a:solidFill>
                  <a:srgbClr val="FF0000"/>
                </a:solidFill>
                <a:latin typeface="微软雅黑" panose="020B0503020204020204" pitchFamily="34" charset="-122"/>
                <a:ea typeface="微软雅黑" panose="020B0503020204020204" pitchFamily="34" charset="-122"/>
                <a:cs typeface="楷体" panose="02010609060101010101" pitchFamily="49" charset="-122"/>
              </a:rPr>
              <a:t>伟大抗疫精神</a:t>
            </a:r>
            <a:r>
              <a:rPr lang="zh-CN" altLang="en-US" sz="2400" b="1">
                <a:latin typeface="微软雅黑" panose="020B0503020204020204" pitchFamily="34" charset="-122"/>
                <a:ea typeface="微软雅黑" panose="020B0503020204020204" pitchFamily="34" charset="-122"/>
                <a:cs typeface="楷体" panose="02010609060101010101" pitchFamily="49" charset="-122"/>
              </a:rPr>
              <a:t>。</a:t>
            </a:r>
            <a:endParaRPr lang="zh-CN" altLang="en-US" sz="2400" b="1">
              <a:latin typeface="微软雅黑" panose="020B0503020204020204" pitchFamily="34" charset="-122"/>
              <a:ea typeface="微软雅黑" panose="020B0503020204020204" pitchFamily="34" charset="-122"/>
              <a:cs typeface="楷体" panose="02010609060101010101" pitchFamily="49" charset="-122"/>
            </a:endParaRPr>
          </a:p>
        </p:txBody>
      </p:sp>
      <p:sp>
        <p:nvSpPr>
          <p:cNvPr id="41" name="文本框 40"/>
          <p:cNvSpPr txBox="1"/>
          <p:nvPr>
            <p:custDataLst>
              <p:tags r:id="rId2"/>
            </p:custDataLst>
          </p:nvPr>
        </p:nvSpPr>
        <p:spPr>
          <a:xfrm>
            <a:off x="381000" y="2920365"/>
            <a:ext cx="7905750" cy="1862455"/>
          </a:xfrm>
          <a:prstGeom prst="rect">
            <a:avLst/>
          </a:prstGeom>
          <a:noFill/>
        </p:spPr>
        <p:txBody>
          <a:bodyPr wrap="square" lIns="91434" tIns="45716" rIns="91434" bIns="45716" rtlCol="0">
            <a:spAutoFit/>
          </a:bodyPr>
          <a:lstStyle/>
          <a:p>
            <a:pPr algn="just" hangingPunct="0">
              <a:lnSpc>
                <a:spcPct val="120000"/>
              </a:lnSpc>
            </a:pP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①同中华民族长期形成的特质禀赋和文化基因</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一脉相承;</a:t>
            </a:r>
            <a:endPar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endParaRPr>
          </a:p>
          <a:p>
            <a:pPr algn="just" hangingPunct="0">
              <a:lnSpc>
                <a:spcPct val="120000"/>
              </a:lnSpc>
            </a:pP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②是爱国主义、集体主义、社会主义精神的</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传承和发展;</a:t>
            </a:r>
            <a:endPar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endParaRPr>
          </a:p>
          <a:p>
            <a:pPr algn="just" hangingPunct="0">
              <a:lnSpc>
                <a:spcPct val="120000"/>
              </a:lnSpc>
            </a:pP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③是</a:t>
            </a:r>
            <a:r>
              <a:rPr sz="2400" b="1" err="1">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中国精神</a:t>
            </a:r>
            <a:r>
              <a:rPr sz="2400" b="1" err="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的</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生动诠释</a:t>
            </a: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a:t>
            </a:r>
            <a:endPar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endParaRPr>
          </a:p>
          <a:p>
            <a:pPr algn="just" hangingPunct="0">
              <a:lnSpc>
                <a:spcPct val="120000"/>
              </a:lnSpc>
            </a:pP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④</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丰富了</a:t>
            </a:r>
            <a:r>
              <a:rPr sz="2400" b="1" err="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民族精神和时代精神的</a:t>
            </a:r>
            <a:r>
              <a:rPr sz="24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内涵</a:t>
            </a:r>
            <a:r>
              <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a:t>
            </a:r>
            <a:endParaRPr sz="2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endParaRPr>
          </a:p>
        </p:txBody>
      </p:sp>
      <p:sp>
        <p:nvSpPr>
          <p:cNvPr id="3" name="文本框 2"/>
          <p:cNvSpPr txBox="1"/>
          <p:nvPr>
            <p:custDataLst>
              <p:tags r:id="rId3"/>
            </p:custDataLst>
          </p:nvPr>
        </p:nvSpPr>
        <p:spPr>
          <a:xfrm>
            <a:off x="381000" y="2312670"/>
            <a:ext cx="7644130" cy="521970"/>
          </a:xfrm>
          <a:prstGeom prst="rect">
            <a:avLst/>
          </a:prstGeom>
          <a:noFill/>
        </p:spPr>
        <p:txBody>
          <a:bodyPr wrap="square" rtlCol="0">
            <a:spAutoFit/>
          </a:bodyPr>
          <a:lstStyle/>
          <a:p>
            <a:pPr algn="just" fontAlgn="auto" hangingPunct="0">
              <a:lnSpc>
                <a:spcPct val="100000"/>
              </a:lnSpc>
            </a:pPr>
            <a:r>
              <a:rPr lang="zh-CN"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a:t>
            </a:r>
            <a:r>
              <a:rPr lang="en-US" altLang="zh-CN"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2</a:t>
            </a:r>
            <a:r>
              <a:rPr lang="zh-CN"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a:t>
            </a:r>
            <a:r>
              <a:rPr sz="2800" b="1" err="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伟大抗疫精神与民族精神</a:t>
            </a:r>
            <a:r>
              <a:rPr 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的关系</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rPr>
              <a:t> </a:t>
            </a:r>
            <a:endPar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阿里巴巴普惠体 2.0 55 Regular" charset="0"/>
            </a:endParaRPr>
          </a:p>
        </p:txBody>
      </p:sp>
      <p:sp>
        <p:nvSpPr>
          <p:cNvPr id="6" name="文本框 5"/>
          <p:cNvSpPr txBox="1"/>
          <p:nvPr>
            <p:custDataLst>
              <p:tags r:id="rId4"/>
            </p:custDataLst>
          </p:nvPr>
        </p:nvSpPr>
        <p:spPr>
          <a:xfrm>
            <a:off x="1795780" y="5008880"/>
            <a:ext cx="10015220" cy="138366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民族精神的</a:t>
            </a:r>
            <a:r>
              <a:rPr lang="en-US" altLang="zh-CN"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不变</a:t>
            </a:r>
            <a:r>
              <a:rPr lang="en-US" altLang="zh-CN"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与</a:t>
            </a:r>
            <a:r>
              <a:rPr lang="en-US" altLang="zh-CN"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变</a:t>
            </a:r>
            <a:r>
              <a:rPr lang="en-US" altLang="zh-CN"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2800" b="1">
              <a:gradFill>
                <a:gsLst>
                  <a:gs pos="0">
                    <a:srgbClr val="14CD68"/>
                  </a:gs>
                  <a:gs pos="100000">
                    <a:srgbClr val="035C7D"/>
                  </a:gs>
                </a:gsLst>
                <a:lin scaled="0"/>
              </a:gra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algn="ctr"/>
            <a:r>
              <a:rPr lang="en-US"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a:t>
            </a:r>
            <a:r>
              <a:rPr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“不变”</a:t>
            </a:r>
            <a:r>
              <a:rPr lang="zh-CN" sz="2800" b="1">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指</a:t>
            </a:r>
            <a:r>
              <a:rPr sz="2800" b="1">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的是中华民族精神的基本内涵</a:t>
            </a:r>
            <a:r>
              <a:rPr lang="zh-CN" sz="2800" b="1">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保持稳定</a:t>
            </a:r>
            <a:r>
              <a:rPr lang="zh-CN" sz="2800" b="1">
                <a:solidFill>
                  <a:srgbClr val="000000"/>
                </a:solidFill>
                <a:latin typeface="黑体" panose="02010609060101010101" charset="-122"/>
                <a:ea typeface="黑体" panose="02010609060101010101" charset="-122"/>
                <a:cs typeface="黑体" panose="02010609060101010101" charset="-122"/>
                <a:sym typeface="微软雅黑" panose="020B0503020204020204" pitchFamily="34" charset="-122"/>
              </a:rPr>
              <a:t>。</a:t>
            </a:r>
            <a:endParaRPr sz="2800" b="1">
              <a:solidFill>
                <a:srgbClr val="000000"/>
              </a:solidFill>
              <a:latin typeface="黑体" panose="02010609060101010101" charset="-122"/>
              <a:ea typeface="黑体" panose="02010609060101010101" charset="-122"/>
              <a:cs typeface="黑体" panose="02010609060101010101" charset="-122"/>
              <a:sym typeface="微软雅黑" panose="020B0503020204020204" pitchFamily="34" charset="-122"/>
            </a:endParaRPr>
          </a:p>
          <a:p>
            <a:pPr algn="ctr"/>
            <a:r>
              <a:rPr lang="en-US"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a:t>
            </a:r>
            <a:r>
              <a:rPr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“变”</a:t>
            </a:r>
            <a:r>
              <a:rPr lang="zh-CN" sz="2800" b="1">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指</a:t>
            </a:r>
            <a:r>
              <a:rPr sz="2800" b="1">
                <a:solidFill>
                  <a:schemeClr val="tx1"/>
                </a:solidFill>
                <a:latin typeface="黑体" panose="02010609060101010101" charset="-122"/>
                <a:ea typeface="黑体" panose="02010609060101010101" charset="-122"/>
                <a:cs typeface="黑体" panose="02010609060101010101" charset="-122"/>
                <a:sym typeface="微软雅黑" panose="020B0503020204020204" pitchFamily="34" charset="-122"/>
              </a:rPr>
              <a:t>的是民族精神</a:t>
            </a:r>
            <a:r>
              <a:rPr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随时代变化而不断丰富</a:t>
            </a:r>
            <a:r>
              <a:rPr lang="zh-CN" sz="2800" b="1">
                <a:solidFill>
                  <a:srgbClr val="FF0000"/>
                </a:solidFill>
                <a:latin typeface="黑体" panose="02010609060101010101" charset="-122"/>
                <a:ea typeface="黑体" panose="02010609060101010101" charset="-122"/>
                <a:cs typeface="黑体" panose="02010609060101010101" charset="-122"/>
                <a:sym typeface="微软雅黑" panose="020B0503020204020204" pitchFamily="34" charset="-122"/>
              </a:rPr>
              <a:t>发展</a:t>
            </a:r>
            <a:r>
              <a:rPr sz="2800" b="1">
                <a:solidFill>
                  <a:srgbClr val="000000"/>
                </a:solidFill>
                <a:latin typeface="黑体" panose="02010609060101010101" charset="-122"/>
                <a:ea typeface="黑体" panose="02010609060101010101" charset="-122"/>
                <a:cs typeface="黑体" panose="02010609060101010101" charset="-122"/>
                <a:sym typeface="微软雅黑" panose="020B0503020204020204" pitchFamily="34" charset="-122"/>
              </a:rPr>
              <a:t>。</a:t>
            </a:r>
            <a:endParaRPr lang="zh-CN" altLang="en-US" sz="2800" b="1">
              <a:solidFill>
                <a:srgbClr val="000000"/>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pic>
        <p:nvPicPr>
          <p:cNvPr id="4" name="Picture 4"/>
          <p:cNvPicPr>
            <a:picLocks noChangeAspect="1"/>
          </p:cNvPicPr>
          <p:nvPr>
            <p:custDataLst>
              <p:tags r:id="rId5"/>
            </p:custDataLst>
          </p:nvPr>
        </p:nvPicPr>
        <p:blipFill>
          <a:blip r:embed="rId6"/>
          <a:stretch>
            <a:fillRect/>
          </a:stretch>
        </p:blipFill>
        <p:spPr>
          <a:xfrm flipH="1">
            <a:off x="12611100" y="11087100"/>
            <a:ext cx="0" cy="0"/>
          </a:xfrm>
          <a:prstGeom prst="rect">
            <a:avLst/>
          </a:prstGeom>
          <a:ln>
            <a:noFill/>
          </a:ln>
        </p:spPr>
      </p:pic>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1" grpId="0"/>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custDataLst>
              <p:tags r:id="rId1"/>
            </p:custDataLst>
          </p:nvPr>
        </p:nvGrpSpPr>
        <p:grpSpPr>
          <a:xfrm>
            <a:off x="9965217" y="5850898"/>
            <a:ext cx="383774" cy="383774"/>
            <a:chOff x="304800" y="673100"/>
            <a:chExt cx="4000500" cy="4000500"/>
          </a:xfrm>
          <a:effectLst>
            <a:outerShdw blurRad="381000" dist="152400" dir="8100000" algn="tr" rotWithShape="0">
              <a:prstClr val="black">
                <a:alpha val="70000"/>
              </a:prstClr>
            </a:outerShdw>
          </a:effectLst>
        </p:grpSpPr>
        <p:sp>
          <p:nvSpPr>
            <p:cNvPr id="60" name="同心圆 59"/>
            <p:cNvSpPr/>
            <p:nvPr>
              <p:custDataLst>
                <p:tags r:id="rId2"/>
              </p:custDataLst>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1" name="椭圆 60"/>
            <p:cNvSpPr/>
            <p:nvPr>
              <p:custDataLst>
                <p:tags r:id="rId3"/>
              </p:custDataLst>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4" name="六边形 53"/>
          <p:cNvSpPr/>
          <p:nvPr>
            <p:custDataLst>
              <p:tags r:id="rId4"/>
            </p:custDataLst>
          </p:nvPr>
        </p:nvSpPr>
        <p:spPr>
          <a:xfrm>
            <a:off x="10390133" y="5922525"/>
            <a:ext cx="667671" cy="667671"/>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六边形 54"/>
          <p:cNvSpPr/>
          <p:nvPr>
            <p:custDataLst>
              <p:tags r:id="rId5"/>
            </p:custDataLst>
          </p:nvPr>
        </p:nvSpPr>
        <p:spPr>
          <a:xfrm>
            <a:off x="11106511" y="4791367"/>
            <a:ext cx="366256" cy="366256"/>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6" name="组合 55"/>
          <p:cNvGrpSpPr/>
          <p:nvPr>
            <p:custDataLst>
              <p:tags r:id="rId6"/>
            </p:custDataLst>
          </p:nvPr>
        </p:nvGrpSpPr>
        <p:grpSpPr>
          <a:xfrm>
            <a:off x="9576202" y="6348233"/>
            <a:ext cx="292946" cy="292946"/>
            <a:chOff x="304800" y="673100"/>
            <a:chExt cx="4000500" cy="4000500"/>
          </a:xfrm>
          <a:effectLst>
            <a:outerShdw blurRad="381000" dist="152400" dir="8100000" algn="tr" rotWithShape="0">
              <a:prstClr val="black">
                <a:alpha val="70000"/>
              </a:prstClr>
            </a:outerShdw>
          </a:effectLst>
        </p:grpSpPr>
        <p:sp>
          <p:nvSpPr>
            <p:cNvPr id="57" name="同心圆 56"/>
            <p:cNvSpPr/>
            <p:nvPr>
              <p:custDataLst>
                <p:tags r:id="rId7"/>
              </p:custDataLst>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8" name="椭圆 57"/>
            <p:cNvSpPr/>
            <p:nvPr>
              <p:custDataLst>
                <p:tags r:id="rId8"/>
              </p:custDataLst>
            </p:nvPr>
          </p:nvSpPr>
          <p:spPr>
            <a:xfrm>
              <a:off x="479425" y="847725"/>
              <a:ext cx="3651250" cy="3651250"/>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2" name="组合 61"/>
          <p:cNvGrpSpPr/>
          <p:nvPr>
            <p:custDataLst>
              <p:tags r:id="rId9"/>
            </p:custDataLst>
          </p:nvPr>
        </p:nvGrpSpPr>
        <p:grpSpPr>
          <a:xfrm>
            <a:off x="11212943" y="5533291"/>
            <a:ext cx="544335" cy="544335"/>
            <a:chOff x="304800" y="673100"/>
            <a:chExt cx="4000500" cy="4000500"/>
          </a:xfrm>
          <a:effectLst>
            <a:outerShdw blurRad="317500" dist="190500" dir="8100000" algn="tr" rotWithShape="0">
              <a:prstClr val="black">
                <a:alpha val="50000"/>
              </a:prstClr>
            </a:outerShdw>
          </a:effectLst>
        </p:grpSpPr>
        <p:sp>
          <p:nvSpPr>
            <p:cNvPr id="63" name="同心圆 62"/>
            <p:cNvSpPr/>
            <p:nvPr>
              <p:custDataLst>
                <p:tags r:id="rId10"/>
              </p:custDataLst>
            </p:nvPr>
          </p:nvSpPr>
          <p:spPr>
            <a:xfrm>
              <a:off x="304800" y="673100"/>
              <a:ext cx="4000500" cy="4000500"/>
            </a:xfrm>
            <a:prstGeom prst="hexagon">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64" name="椭圆 63"/>
            <p:cNvSpPr/>
            <p:nvPr>
              <p:custDataLst>
                <p:tags r:id="rId11"/>
              </p:custDataLst>
            </p:nvPr>
          </p:nvSpPr>
          <p:spPr>
            <a:xfrm>
              <a:off x="392113" y="760413"/>
              <a:ext cx="3825874" cy="3825874"/>
            </a:xfrm>
            <a:prstGeom prst="hexagon">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5" name="六边形 64"/>
          <p:cNvSpPr/>
          <p:nvPr>
            <p:custDataLst>
              <p:tags r:id="rId12"/>
            </p:custDataLst>
          </p:nvPr>
        </p:nvSpPr>
        <p:spPr>
          <a:xfrm>
            <a:off x="8837444" y="6122522"/>
            <a:ext cx="366256" cy="366256"/>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六边形 65"/>
          <p:cNvSpPr/>
          <p:nvPr>
            <p:custDataLst>
              <p:tags r:id="rId13"/>
            </p:custDataLst>
          </p:nvPr>
        </p:nvSpPr>
        <p:spPr>
          <a:xfrm>
            <a:off x="11444329" y="6643559"/>
            <a:ext cx="183129" cy="183129"/>
          </a:xfrm>
          <a:prstGeom prst="hexagon">
            <a:avLst/>
          </a:prstGeom>
          <a:solidFill>
            <a:schemeClr val="tx1">
              <a:lumMod val="95000"/>
              <a:lumOff val="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custDataLst>
              <p:tags r:id="rId14"/>
            </p:custDataLst>
          </p:nvPr>
        </p:nvGrpSpPr>
        <p:grpSpPr>
          <a:xfrm>
            <a:off x="798830" y="51435"/>
            <a:ext cx="10923270" cy="906145"/>
            <a:chOff x="903371" y="249943"/>
            <a:chExt cx="5056691" cy="679699"/>
          </a:xfrm>
        </p:grpSpPr>
        <p:sp>
          <p:nvSpPr>
            <p:cNvPr id="36" name="任意多边形 35"/>
            <p:cNvSpPr/>
            <p:nvPr>
              <p:custDataLst>
                <p:tags r:id="rId15"/>
              </p:custDataLst>
            </p:nvPr>
          </p:nvSpPr>
          <p:spPr bwMode="auto">
            <a:xfrm>
              <a:off x="903371" y="249943"/>
              <a:ext cx="5056691"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gradFill>
            <a:ln w="19050">
              <a:gradFill flip="none" rotWithShape="1">
                <a:gsLst>
                  <a:gs pos="100000">
                    <a:schemeClr val="bg1">
                      <a:lumMod val="75000"/>
                    </a:schemeClr>
                  </a:gs>
                  <a:gs pos="0">
                    <a:schemeClr val="bg1"/>
                  </a:gs>
                </a:gsLst>
                <a:lin ang="2700000" scaled="1"/>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noAutofit/>
            </a:bodyPr>
            <a:lstStyle/>
            <a:p>
              <a:endParaRPr lang="zh-CN" altLang="en-US">
                <a:solidFill>
                  <a:prstClr val="black"/>
                </a:solidFill>
                <a:latin typeface="+mn-lt"/>
                <a:ea typeface="+mn-ea"/>
                <a:cs typeface="+mn-ea"/>
                <a:sym typeface="+mn-lt"/>
              </a:endParaRPr>
            </a:p>
          </p:txBody>
        </p:sp>
        <p:sp>
          <p:nvSpPr>
            <p:cNvPr id="38" name="任意多边形 37"/>
            <p:cNvSpPr/>
            <p:nvPr>
              <p:custDataLst>
                <p:tags r:id="rId16"/>
              </p:custDataLst>
            </p:nvPr>
          </p:nvSpPr>
          <p:spPr bwMode="auto">
            <a:xfrm>
              <a:off x="1010779" y="325868"/>
              <a:ext cx="4820922"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chemeClr val="accent5">
                <a:lumMod val="95000"/>
              </a:schemeClr>
            </a:solidFill>
            <a:ln w="19050">
              <a:gradFill flip="none" rotWithShape="1">
                <a:gsLst>
                  <a:gs pos="0">
                    <a:schemeClr val="bg1">
                      <a:lumMod val="75000"/>
                    </a:schemeClr>
                  </a:gs>
                  <a:gs pos="100000">
                    <a:schemeClr val="bg1"/>
                  </a:gs>
                </a:gsLst>
                <a:lin ang="2700000" scaled="1"/>
              </a:gradFill>
            </a:ln>
            <a:effectLst>
              <a:innerShdw blurRad="63500" dist="50800" dir="13500000">
                <a:prstClr val="black">
                  <a:alpha val="50000"/>
                </a:prstClr>
              </a:innerShdw>
            </a:effectLst>
          </p:spPr>
          <p:txBody>
            <a:bodyPr vert="horz" wrap="square" lIns="121882" tIns="60941" rIns="121882" bIns="60941" numCol="1" anchor="t" anchorCtr="0" compatLnSpc="1">
              <a:noAutofit/>
            </a:bodyPr>
            <a:lstStyle/>
            <a:p>
              <a:r>
                <a:rPr lang="zh-CN" altLang="en-US" sz="4000">
                  <a:solidFill>
                    <a:srgbClr val="C00000"/>
                  </a:solidFill>
                  <a:latin typeface="宋体" panose="02010600030101010101" pitchFamily="2" charset="-122"/>
                  <a:ea typeface="宋体" panose="02010600030101010101" pitchFamily="2" charset="-122"/>
                  <a:cs typeface="+mn-ea"/>
                  <a:sym typeface="+mn-lt"/>
                </a:rPr>
                <a:t>名词辨析：中国精神</a:t>
              </a:r>
              <a:endParaRPr lang="zh-CN" altLang="en-US" sz="4000">
                <a:solidFill>
                  <a:srgbClr val="C00000"/>
                </a:solidFill>
                <a:latin typeface="宋体" panose="02010600030101010101" pitchFamily="2" charset="-122"/>
                <a:ea typeface="宋体" panose="02010600030101010101" pitchFamily="2" charset="-122"/>
                <a:cs typeface="+mn-ea"/>
                <a:sym typeface="+mn-lt"/>
              </a:endParaRPr>
            </a:p>
          </p:txBody>
        </p:sp>
      </p:grpSp>
      <p:grpSp>
        <p:nvGrpSpPr>
          <p:cNvPr id="39" name="组合 38"/>
          <p:cNvGrpSpPr/>
          <p:nvPr>
            <p:custDataLst>
              <p:tags r:id="rId17"/>
            </p:custDataLst>
          </p:nvPr>
        </p:nvGrpSpPr>
        <p:grpSpPr>
          <a:xfrm rot="16200000">
            <a:off x="-123733" y="-87722"/>
            <a:ext cx="1019810" cy="1287964"/>
            <a:chOff x="8394490" y="3152620"/>
            <a:chExt cx="1611146" cy="1963324"/>
          </a:xfrm>
        </p:grpSpPr>
        <p:sp>
          <p:nvSpPr>
            <p:cNvPr id="40" name="Freeform 5"/>
            <p:cNvSpPr/>
            <p:nvPr>
              <p:custDataLst>
                <p:tags r:id="rId18"/>
              </p:custDataLst>
            </p:nvPr>
          </p:nvSpPr>
          <p:spPr bwMode="auto">
            <a:xfrm rot="5400000">
              <a:off x="8291139" y="3255971"/>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gradFill>
            <a:ln w="19050">
              <a:gradFill flip="none" rotWithShape="1">
                <a:gsLst>
                  <a:gs pos="100000">
                    <a:schemeClr val="bg1">
                      <a:lumMod val="75000"/>
                    </a:schemeClr>
                  </a:gs>
                  <a:gs pos="0">
                    <a:schemeClr val="bg1"/>
                  </a:gs>
                </a:gsLst>
                <a:lin ang="2700000" scaled="1"/>
              </a:gradFill>
            </a:ln>
            <a:effectLst>
              <a:outerShdw blurRad="127000" dist="50800" dir="2700000" algn="tl" rotWithShape="0">
                <a:prstClr val="black">
                  <a:alpha val="40000"/>
                </a:prstClr>
              </a:outerShdw>
            </a:effectLst>
          </p:spPr>
          <p:txBody>
            <a:bodyPr vert="horz" wrap="square" lIns="121882" tIns="60941" rIns="121882" bIns="60941" numCol="1" anchor="t" anchorCtr="0" compatLnSpc="1"/>
            <a:lstStyle/>
            <a:p>
              <a:endParaRPr lang="zh-CN" altLang="en-US">
                <a:solidFill>
                  <a:prstClr val="black"/>
                </a:solidFill>
                <a:latin typeface="+mn-lt"/>
                <a:ea typeface="+mn-ea"/>
                <a:cs typeface="+mn-ea"/>
                <a:sym typeface="+mn-lt"/>
              </a:endParaRPr>
            </a:p>
          </p:txBody>
        </p:sp>
        <p:sp>
          <p:nvSpPr>
            <p:cNvPr id="41" name="Freeform 5"/>
            <p:cNvSpPr/>
            <p:nvPr>
              <p:custDataLst>
                <p:tags r:id="rId19"/>
              </p:custDataLst>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5">
                <a:lumMod val="95000"/>
              </a:schemeClr>
            </a:solidFill>
            <a:ln w="15875">
              <a:gradFill flip="none" rotWithShape="1">
                <a:gsLst>
                  <a:gs pos="0">
                    <a:schemeClr val="bg1">
                      <a:lumMod val="65000"/>
                    </a:schemeClr>
                  </a:gs>
                  <a:gs pos="100000">
                    <a:schemeClr val="bg1"/>
                  </a:gs>
                </a:gsLst>
                <a:lin ang="2700000" scaled="1"/>
              </a:gradFill>
            </a:ln>
            <a:effectLst>
              <a:innerShdw blurRad="50800" dist="25400" dir="13500000">
                <a:prstClr val="black">
                  <a:alpha val="50000"/>
                </a:prstClr>
              </a:innerShdw>
            </a:effectLst>
          </p:spPr>
          <p:txBody>
            <a:bodyPr vert="horz" wrap="square" lIns="121882" tIns="60941" rIns="121882" bIns="60941" numCol="1" anchor="t" anchorCtr="0" compatLnSpc="1"/>
            <a:lstStyle/>
            <a:p>
              <a:r>
                <a:rPr lang="zh-CN" altLang="zh-CN" sz="4400">
                  <a:solidFill>
                    <a:srgbClr val="C00000"/>
                  </a:solidFill>
                  <a:latin typeface="宋体" panose="02010600030101010101" pitchFamily="2" charset="-122"/>
                  <a:ea typeface="宋体" panose="02010600030101010101" pitchFamily="2" charset="-122"/>
                  <a:cs typeface="+mn-ea"/>
                  <a:sym typeface="+mn-lt"/>
                </a:rPr>
                <a:t>★</a:t>
              </a:r>
              <a:endParaRPr lang="zh-CN" altLang="zh-CN" sz="4400">
                <a:solidFill>
                  <a:srgbClr val="C00000"/>
                </a:solidFill>
                <a:latin typeface="宋体" panose="02010600030101010101" pitchFamily="2" charset="-122"/>
                <a:ea typeface="宋体" panose="02010600030101010101" pitchFamily="2" charset="-122"/>
                <a:cs typeface="+mn-ea"/>
                <a:sym typeface="+mn-lt"/>
              </a:endParaRPr>
            </a:p>
          </p:txBody>
        </p:sp>
      </p:grpSp>
      <p:sp>
        <p:nvSpPr>
          <p:cNvPr id="5" name="文本框 4"/>
          <p:cNvSpPr txBox="1"/>
          <p:nvPr>
            <p:custDataLst>
              <p:tags r:id="rId20"/>
            </p:custDataLst>
          </p:nvPr>
        </p:nvSpPr>
        <p:spPr>
          <a:xfrm>
            <a:off x="130175" y="1143000"/>
            <a:ext cx="11844020" cy="5045075"/>
          </a:xfrm>
          <a:prstGeom prst="rect">
            <a:avLst/>
          </a:prstGeom>
          <a:solidFill>
            <a:schemeClr val="bg1"/>
          </a:solidFill>
        </p:spPr>
        <p:txBody>
          <a:bodyPr wrap="square" rtlCol="0">
            <a:spAutoFit/>
          </a:bodyPr>
          <a:lstStyle/>
          <a:p>
            <a:pPr algn="ctr">
              <a:lnSpc>
                <a:spcPct val="110000"/>
              </a:lnSpc>
            </a:pPr>
            <a:r>
              <a:rPr lang="zh-CN" altLang="en-US" sz="2800">
                <a:latin typeface="宋体" panose="02010600030101010101" pitchFamily="2" charset="-122"/>
                <a:ea typeface="宋体" panose="02010600030101010101" pitchFamily="2" charset="-122"/>
                <a:cs typeface="宋体" panose="02010600030101010101" pitchFamily="2" charset="-122"/>
              </a:rPr>
              <a:t>中国精神是中华民族精神和时代精神的统一。</a:t>
            </a:r>
            <a:endParaRPr lang="zh-CN" altLang="en-US" sz="2800">
              <a:latin typeface="宋体" panose="02010600030101010101" pitchFamily="2" charset="-122"/>
              <a:ea typeface="宋体" panose="02010600030101010101" pitchFamily="2" charset="-122"/>
              <a:cs typeface="宋体" panose="02010600030101010101" pitchFamily="2" charset="-122"/>
            </a:endParaRPr>
          </a:p>
          <a:p>
            <a:pPr algn="l" eaLnBrk="1" hangingPunct="1">
              <a:lnSpc>
                <a:spcPct val="110000"/>
              </a:lnSpc>
              <a:spcBef>
                <a:spcPct val="50000"/>
              </a:spcBef>
            </a:pPr>
            <a:r>
              <a:rPr kumimoji="1" lang="en-US" altLang="zh-CN"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1.</a:t>
            </a:r>
            <a:r>
              <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区别：</a:t>
            </a:r>
            <a:endPar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1</a:t>
            </a:r>
            <a:r>
              <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）中华民族精神以爱国主义为核心；</a:t>
            </a:r>
            <a:endPar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2</a:t>
            </a:r>
            <a:r>
              <a:rPr kumimoji="1" lang="zh-CN" altLang="en-US" sz="2800">
                <a:solidFill>
                  <a:srgbClr val="C00000"/>
                </a:solidFill>
                <a:effectLst/>
                <a:latin typeface="宋体" panose="02010600030101010101" pitchFamily="2" charset="-122"/>
                <a:ea typeface="宋体" panose="02010600030101010101" pitchFamily="2" charset="-122"/>
                <a:cs typeface="宋体" panose="02010600030101010101" pitchFamily="2" charset="-122"/>
                <a:sym typeface="+mn-ea"/>
              </a:rPr>
              <a:t>）时代精神以改革创新为核心；</a:t>
            </a:r>
            <a:endParaRPr lang="zh-CN" altLang="en-US" sz="2800">
              <a:solidFill>
                <a:srgbClr val="C00000"/>
              </a:solidFill>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en-US" altLang="zh-CN" sz="2800">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cs typeface="宋体" panose="02010600030101010101" pitchFamily="2" charset="-122"/>
                <a:sym typeface="+mn-ea"/>
              </a:rPr>
              <a:t>2.</a:t>
            </a:r>
            <a:r>
              <a:rPr kumimoji="1" lang="zh-CN" altLang="en-US" sz="2800">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cs typeface="宋体" panose="02010600030101010101" pitchFamily="2" charset="-122"/>
                <a:sym typeface="+mn-ea"/>
              </a:rPr>
              <a:t>联系：</a:t>
            </a:r>
            <a:endParaRPr kumimoji="1" lang="zh-CN" altLang="en-US" sz="2800">
              <a:solidFill>
                <a:schemeClr val="tx1"/>
              </a:solidFill>
              <a:effectLst>
                <a:outerShdw blurRad="38100" dist="38100" dir="2700000" algn="tl">
                  <a:srgbClr val="C0C0C0"/>
                </a:outerShdw>
              </a:effectLst>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）两者相辅相承，相互支撑，统一于建设中国特色社会主义的伟大实践。</a:t>
            </a:r>
            <a:endPar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）只有不断注入以改革创新为核心的时代精神，才能使民族精神博采众长，日益丰富；</a:t>
            </a:r>
            <a:endPar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eaLnBrk="1" fontAlgn="auto" hangingPunct="1">
              <a:lnSpc>
                <a:spcPct val="110000"/>
              </a:lnSpc>
              <a:spcBef>
                <a:spcPct val="0"/>
              </a:spcBef>
            </a:pP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）只有坚持培育以爱国主义为核心的民族精神，才能使时代精神不移根基，不失本色。</a:t>
            </a:r>
            <a:endParaRPr kumimoji="1" lang="zh-CN" altLang="en-US" sz="2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p:cTn id="10" dur="500" fill="hold"/>
                                        <p:tgtEl>
                                          <p:spTgt spid="39"/>
                                        </p:tgtEl>
                                        <p:attrNameLst>
                                          <p:attrName>ppt_w</p:attrName>
                                        </p:attrNameLst>
                                      </p:cBhvr>
                                      <p:tavLst>
                                        <p:tav tm="0">
                                          <p:val>
                                            <p:fltVal val="0"/>
                                          </p:val>
                                        </p:tav>
                                        <p:tav tm="100000">
                                          <p:val>
                                            <p:strVal val="#ppt_w"/>
                                          </p:val>
                                        </p:tav>
                                      </p:tavLst>
                                    </p:anim>
                                    <p:anim calcmode="lin" valueType="num">
                                      <p:cBhvr>
                                        <p:cTn id="11" dur="500" fill="hold"/>
                                        <p:tgtEl>
                                          <p:spTgt spid="39"/>
                                        </p:tgtEl>
                                        <p:attrNameLst>
                                          <p:attrName>ppt_h</p:attrName>
                                        </p:attrNameLst>
                                      </p:cBhvr>
                                      <p:tavLst>
                                        <p:tav tm="0">
                                          <p:val>
                                            <p:fltVal val="0"/>
                                          </p:val>
                                        </p:tav>
                                        <p:tav tm="100000">
                                          <p:val>
                                            <p:strVal val="#ppt_h"/>
                                          </p:val>
                                        </p:tav>
                                      </p:tavLst>
                                    </p:anim>
                                    <p:animEffect transition="in" filter="fade">
                                      <p:cBhvr>
                                        <p:cTn id="12" dur="500"/>
                                        <p:tgtEl>
                                          <p:spTgt spid="3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cTn>
                              </p:par>
                              <p:par>
                                <p:cTn id="18" presetID="53" presetClass="entr" presetSubtype="16" fill="hold" grpId="0" nodeType="withEffect">
                                  <p:stCondLst>
                                    <p:cond delay="40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fltVal val="0"/>
                                          </p:val>
                                        </p:tav>
                                        <p:tav tm="100000">
                                          <p:val>
                                            <p:strVal val="#ppt_w"/>
                                          </p:val>
                                        </p:tav>
                                      </p:tavLst>
                                    </p:anim>
                                    <p:anim calcmode="lin" valueType="num">
                                      <p:cBhvr>
                                        <p:cTn id="21" dur="500" fill="hold"/>
                                        <p:tgtEl>
                                          <p:spTgt spid="55"/>
                                        </p:tgtEl>
                                        <p:attrNameLst>
                                          <p:attrName>ppt_h</p:attrName>
                                        </p:attrNameLst>
                                      </p:cBhvr>
                                      <p:tavLst>
                                        <p:tav tm="0">
                                          <p:val>
                                            <p:fltVal val="0"/>
                                          </p:val>
                                        </p:tav>
                                        <p:tav tm="100000">
                                          <p:val>
                                            <p:strVal val="#ppt_h"/>
                                          </p:val>
                                        </p:tav>
                                      </p:tavLst>
                                    </p:anim>
                                    <p:animEffect transition="in" filter="fade">
                                      <p:cBhvr>
                                        <p:cTn id="22" dur="500"/>
                                        <p:tgtEl>
                                          <p:spTgt spid="55"/>
                                        </p:tgtEl>
                                      </p:cBhvr>
                                    </p:animEffect>
                                  </p:childTnLst>
                                </p:cTn>
                              </p:par>
                              <p:par>
                                <p:cTn id="23" presetID="53" presetClass="entr" presetSubtype="16" fill="hold" nodeType="withEffect">
                                  <p:stCondLst>
                                    <p:cond delay="400"/>
                                  </p:stCondLst>
                                  <p:childTnLst>
                                    <p:set>
                                      <p:cBhvr>
                                        <p:cTn id="24" dur="1" fill="hold">
                                          <p:stCondLst>
                                            <p:cond delay="0"/>
                                          </p:stCondLst>
                                        </p:cTn>
                                        <p:tgtEl>
                                          <p:spTgt spid="56"/>
                                        </p:tgtEl>
                                        <p:attrNameLst>
                                          <p:attrName>style.visibility</p:attrName>
                                        </p:attrNameLst>
                                      </p:cBhvr>
                                      <p:to>
                                        <p:strVal val="visible"/>
                                      </p:to>
                                    </p:set>
                                    <p:anim calcmode="lin" valueType="num">
                                      <p:cBhvr>
                                        <p:cTn id="25" dur="500" fill="hold"/>
                                        <p:tgtEl>
                                          <p:spTgt spid="56"/>
                                        </p:tgtEl>
                                        <p:attrNameLst>
                                          <p:attrName>ppt_w</p:attrName>
                                        </p:attrNameLst>
                                      </p:cBhvr>
                                      <p:tavLst>
                                        <p:tav tm="0">
                                          <p:val>
                                            <p:fltVal val="0"/>
                                          </p:val>
                                        </p:tav>
                                        <p:tav tm="100000">
                                          <p:val>
                                            <p:strVal val="#ppt_w"/>
                                          </p:val>
                                        </p:tav>
                                      </p:tavLst>
                                    </p:anim>
                                    <p:anim calcmode="lin" valueType="num">
                                      <p:cBhvr>
                                        <p:cTn id="26" dur="500" fill="hold"/>
                                        <p:tgtEl>
                                          <p:spTgt spid="56"/>
                                        </p:tgtEl>
                                        <p:attrNameLst>
                                          <p:attrName>ppt_h</p:attrName>
                                        </p:attrNameLst>
                                      </p:cBhvr>
                                      <p:tavLst>
                                        <p:tav tm="0">
                                          <p:val>
                                            <p:fltVal val="0"/>
                                          </p:val>
                                        </p:tav>
                                        <p:tav tm="100000">
                                          <p:val>
                                            <p:strVal val="#ppt_h"/>
                                          </p:val>
                                        </p:tav>
                                      </p:tavLst>
                                    </p:anim>
                                    <p:animEffect transition="in" filter="fade">
                                      <p:cBhvr>
                                        <p:cTn id="27" dur="500"/>
                                        <p:tgtEl>
                                          <p:spTgt spid="56"/>
                                        </p:tgtEl>
                                      </p:cBhvr>
                                    </p:animEffect>
                                  </p:childTnLst>
                                </p:cTn>
                              </p:par>
                              <p:par>
                                <p:cTn id="28" presetID="53" presetClass="entr" presetSubtype="16" fill="hold" nodeType="withEffect">
                                  <p:stCondLst>
                                    <p:cond delay="20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par>
                                <p:cTn id="33" presetID="53" presetClass="entr" presetSubtype="16" fill="hold" nodeType="withEffect">
                                  <p:stCondLst>
                                    <p:cond delay="400"/>
                                  </p:stCondLst>
                                  <p:childTnLst>
                                    <p:set>
                                      <p:cBhvr>
                                        <p:cTn id="34" dur="1" fill="hold">
                                          <p:stCondLst>
                                            <p:cond delay="0"/>
                                          </p:stCondLst>
                                        </p:cTn>
                                        <p:tgtEl>
                                          <p:spTgt spid="62"/>
                                        </p:tgtEl>
                                        <p:attrNameLst>
                                          <p:attrName>style.visibility</p:attrName>
                                        </p:attrNameLst>
                                      </p:cBhvr>
                                      <p:to>
                                        <p:strVal val="visible"/>
                                      </p:to>
                                    </p:set>
                                    <p:anim calcmode="lin" valueType="num">
                                      <p:cBhvr>
                                        <p:cTn id="35" dur="500" fill="hold"/>
                                        <p:tgtEl>
                                          <p:spTgt spid="62"/>
                                        </p:tgtEl>
                                        <p:attrNameLst>
                                          <p:attrName>ppt_w</p:attrName>
                                        </p:attrNameLst>
                                      </p:cBhvr>
                                      <p:tavLst>
                                        <p:tav tm="0">
                                          <p:val>
                                            <p:fltVal val="0"/>
                                          </p:val>
                                        </p:tav>
                                        <p:tav tm="100000">
                                          <p:val>
                                            <p:strVal val="#ppt_w"/>
                                          </p:val>
                                        </p:tav>
                                      </p:tavLst>
                                    </p:anim>
                                    <p:anim calcmode="lin" valueType="num">
                                      <p:cBhvr>
                                        <p:cTn id="36" dur="500" fill="hold"/>
                                        <p:tgtEl>
                                          <p:spTgt spid="62"/>
                                        </p:tgtEl>
                                        <p:attrNameLst>
                                          <p:attrName>ppt_h</p:attrName>
                                        </p:attrNameLst>
                                      </p:cBhvr>
                                      <p:tavLst>
                                        <p:tav tm="0">
                                          <p:val>
                                            <p:fltVal val="0"/>
                                          </p:val>
                                        </p:tav>
                                        <p:tav tm="100000">
                                          <p:val>
                                            <p:strVal val="#ppt_h"/>
                                          </p:val>
                                        </p:tav>
                                      </p:tavLst>
                                    </p:anim>
                                    <p:animEffect transition="in" filter="fade">
                                      <p:cBhvr>
                                        <p:cTn id="37" dur="500"/>
                                        <p:tgtEl>
                                          <p:spTgt spid="62"/>
                                        </p:tgtEl>
                                      </p:cBhvr>
                                    </p:animEffect>
                                  </p:childTnLst>
                                </p:cTn>
                              </p:par>
                              <p:par>
                                <p:cTn id="38" presetID="53" presetClass="entr" presetSubtype="16" fill="hold" grpId="0" nodeType="withEffect">
                                  <p:stCondLst>
                                    <p:cond delay="400"/>
                                  </p:stCondLst>
                                  <p:childTnLst>
                                    <p:set>
                                      <p:cBhvr>
                                        <p:cTn id="39" dur="1" fill="hold">
                                          <p:stCondLst>
                                            <p:cond delay="0"/>
                                          </p:stCondLst>
                                        </p:cTn>
                                        <p:tgtEl>
                                          <p:spTgt spid="65"/>
                                        </p:tgtEl>
                                        <p:attrNameLst>
                                          <p:attrName>style.visibility</p:attrName>
                                        </p:attrNameLst>
                                      </p:cBhvr>
                                      <p:to>
                                        <p:strVal val="visible"/>
                                      </p:to>
                                    </p:set>
                                    <p:anim calcmode="lin" valueType="num">
                                      <p:cBhvr>
                                        <p:cTn id="40" dur="500" fill="hold"/>
                                        <p:tgtEl>
                                          <p:spTgt spid="65"/>
                                        </p:tgtEl>
                                        <p:attrNameLst>
                                          <p:attrName>ppt_w</p:attrName>
                                        </p:attrNameLst>
                                      </p:cBhvr>
                                      <p:tavLst>
                                        <p:tav tm="0">
                                          <p:val>
                                            <p:fltVal val="0"/>
                                          </p:val>
                                        </p:tav>
                                        <p:tav tm="100000">
                                          <p:val>
                                            <p:strVal val="#ppt_w"/>
                                          </p:val>
                                        </p:tav>
                                      </p:tavLst>
                                    </p:anim>
                                    <p:anim calcmode="lin" valueType="num">
                                      <p:cBhvr>
                                        <p:cTn id="41" dur="500" fill="hold"/>
                                        <p:tgtEl>
                                          <p:spTgt spid="65"/>
                                        </p:tgtEl>
                                        <p:attrNameLst>
                                          <p:attrName>ppt_h</p:attrName>
                                        </p:attrNameLst>
                                      </p:cBhvr>
                                      <p:tavLst>
                                        <p:tav tm="0">
                                          <p:val>
                                            <p:fltVal val="0"/>
                                          </p:val>
                                        </p:tav>
                                        <p:tav tm="100000">
                                          <p:val>
                                            <p:strVal val="#ppt_h"/>
                                          </p:val>
                                        </p:tav>
                                      </p:tavLst>
                                    </p:anim>
                                    <p:animEffect transition="in" filter="fade">
                                      <p:cBhvr>
                                        <p:cTn id="42" dur="500"/>
                                        <p:tgtEl>
                                          <p:spTgt spid="65"/>
                                        </p:tgtEl>
                                      </p:cBhvr>
                                    </p:animEffect>
                                  </p:childTnLst>
                                </p:cTn>
                              </p:par>
                              <p:par>
                                <p:cTn id="43" presetID="53" presetClass="entr" presetSubtype="16" fill="hold" grpId="0" nodeType="withEffect">
                                  <p:stCondLst>
                                    <p:cond delay="200"/>
                                  </p:stCondLst>
                                  <p:childTnLst>
                                    <p:set>
                                      <p:cBhvr>
                                        <p:cTn id="44" dur="1" fill="hold">
                                          <p:stCondLst>
                                            <p:cond delay="0"/>
                                          </p:stCondLst>
                                        </p:cTn>
                                        <p:tgtEl>
                                          <p:spTgt spid="66"/>
                                        </p:tgtEl>
                                        <p:attrNameLst>
                                          <p:attrName>style.visibility</p:attrName>
                                        </p:attrNameLst>
                                      </p:cBhvr>
                                      <p:to>
                                        <p:strVal val="visible"/>
                                      </p:to>
                                    </p:set>
                                    <p:anim calcmode="lin" valueType="num">
                                      <p:cBhvr>
                                        <p:cTn id="45" dur="500" fill="hold"/>
                                        <p:tgtEl>
                                          <p:spTgt spid="66"/>
                                        </p:tgtEl>
                                        <p:attrNameLst>
                                          <p:attrName>ppt_w</p:attrName>
                                        </p:attrNameLst>
                                      </p:cBhvr>
                                      <p:tavLst>
                                        <p:tav tm="0">
                                          <p:val>
                                            <p:fltVal val="0"/>
                                          </p:val>
                                        </p:tav>
                                        <p:tav tm="100000">
                                          <p:val>
                                            <p:strVal val="#ppt_w"/>
                                          </p:val>
                                        </p:tav>
                                      </p:tavLst>
                                    </p:anim>
                                    <p:anim calcmode="lin" valueType="num">
                                      <p:cBhvr>
                                        <p:cTn id="46" dur="500" fill="hold"/>
                                        <p:tgtEl>
                                          <p:spTgt spid="66"/>
                                        </p:tgtEl>
                                        <p:attrNameLst>
                                          <p:attrName>ppt_h</p:attrName>
                                        </p:attrNameLst>
                                      </p:cBhvr>
                                      <p:tavLst>
                                        <p:tav tm="0">
                                          <p:val>
                                            <p:fltVal val="0"/>
                                          </p:val>
                                        </p:tav>
                                        <p:tav tm="100000">
                                          <p:val>
                                            <p:strVal val="#ppt_h"/>
                                          </p:val>
                                        </p:tav>
                                      </p:tavLst>
                                    </p:anim>
                                    <p:animEffect transition="in" filter="fade">
                                      <p:cBhvr>
                                        <p:cTn id="47" dur="500"/>
                                        <p:tgtEl>
                                          <p:spTgt spid="66"/>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500"/>
                                        <p:tgtEl>
                                          <p:spTgt spid="5"/>
                                        </p:tgtEl>
                                        <p:attrNameLst>
                                          <p:attrName>ppt_y</p:attrName>
                                        </p:attrNameLst>
                                      </p:cBhvr>
                                      <p:tavLst>
                                        <p:tav tm="0">
                                          <p:val>
                                            <p:strVal val="#ppt_y+#ppt_h*1.125000"/>
                                          </p:val>
                                        </p:tav>
                                        <p:tav tm="100000">
                                          <p:val>
                                            <p:strVal val="#ppt_y"/>
                                          </p:val>
                                        </p:tav>
                                      </p:tavLst>
                                    </p:anim>
                                    <p:animEffect transition="in" filter="wipe(up)">
                                      <p:cBhvr>
                                        <p:cTn id="53" dur="500"/>
                                        <p:tgtEl>
                                          <p:spTgt spid="5"/>
                                        </p:tgtEl>
                                      </p:cBhvr>
                                    </p:animEffect>
                                  </p:childTnLst>
                                </p:cTn>
                              </p:par>
                              <p:par>
                                <p:cTn id="54" presetID="12" presetClass="entr" presetSubtype="4" fill="hold" nodeType="with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 calcmode="lin" valueType="num">
                                      <p:cBhvr additive="base">
                                        <p:cTn id="56"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57" dur="500"/>
                                        <p:tgtEl>
                                          <p:spTgt spid="5">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1" end="1"/>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
                                            <p:txEl>
                                              <p:pRg st="2" end="2"/>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
                                            <p:txEl>
                                              <p:pRg st="5" end="5"/>
                                            </p:txEl>
                                          </p:spTgt>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5">
                                            <p:txEl>
                                              <p:pRg st="6" end="6"/>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nimBg="1"/>
      <p:bldP spid="55" grpId="0" bldLvl="0" animBg="1"/>
      <p:bldP spid="65" grpId="0" bldLvl="0" animBg="1"/>
      <p:bldP spid="66" grpId="0" bldLvl="0" animBg="1"/>
      <p:bldP spid="5"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4"/>
          <p:cNvSpPr txBox="1"/>
          <p:nvPr>
            <p:custDataLst>
              <p:tags r:id="rId1"/>
            </p:custDataLst>
          </p:nvPr>
        </p:nvSpPr>
        <p:spPr>
          <a:xfrm>
            <a:off x="457200" y="594995"/>
            <a:ext cx="8102918" cy="521970"/>
          </a:xfrm>
          <a:prstGeom prst="rect">
            <a:avLst/>
          </a:prstGeom>
          <a:solidFill>
            <a:srgbClr val="FFFF00"/>
          </a:solidFill>
        </p:spPr>
        <p:txBody>
          <a:bodyPr wrap="square" rtlCol="0">
            <a:spAutoFit/>
            <a:scene3d>
              <a:camera prst="orthographicFront"/>
              <a:lightRig rig="threePt" dir="t"/>
            </a:scene3d>
          </a:bodyPr>
          <a:lstStyle/>
          <a:p>
            <a:pPr lvl="0" algn="l">
              <a:buClrTx/>
              <a:buSzTx/>
              <a:buFontTx/>
            </a:pPr>
            <a:r>
              <a:rPr lang="en-US" altLang="zh-CN" sz="28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7.弘扬和培育民族精神的要求（做法、怎么办）</a:t>
            </a:r>
            <a:endParaRPr lang="en-US" altLang="zh-CN" sz="2800" b="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sp>
        <p:nvSpPr>
          <p:cNvPr id="6" name="文本框 4"/>
          <p:cNvSpPr txBox="1"/>
          <p:nvPr>
            <p:custDataLst>
              <p:tags r:id="rId2"/>
            </p:custDataLst>
          </p:nvPr>
        </p:nvSpPr>
        <p:spPr>
          <a:xfrm>
            <a:off x="457200" y="1558925"/>
            <a:ext cx="11308715" cy="3449955"/>
          </a:xfrm>
          <a:prstGeom prst="rect">
            <a:avLst/>
          </a:prstGeom>
          <a:solidFill>
            <a:schemeClr val="accent4">
              <a:lumMod val="20000"/>
              <a:lumOff val="80000"/>
            </a:schemeClr>
          </a:solidFill>
          <a:ln>
            <a:noFill/>
          </a:ln>
        </p:spPr>
        <p:txBody>
          <a:bodyPr wrap="square" anchor="t">
            <a:spAutoFit/>
          </a:bodyPr>
          <a:lstStyle/>
          <a:p>
            <a:pPr lvl="0" indent="0" algn="l" defTabSz="914400">
              <a:lnSpc>
                <a:spcPct val="130000"/>
              </a:lnSpc>
              <a:buClrTx/>
              <a:buSzTx/>
              <a:buFont typeface="+mj-ea"/>
              <a:buNone/>
              <a:tabLst>
                <a:tab pos="1029335" algn="l"/>
                <a:tab pos="1850390" algn="l"/>
                <a:tab pos="2538095" algn="l"/>
                <a:tab pos="3221990" algn="l"/>
              </a:tabLst>
            </a:pP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b="1"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在新时代,弘扬和培育民族精神,</a:t>
            </a:r>
            <a:r>
              <a:rPr lang="en-US" altLang="zh-CN" sz="28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必须培育和践行社会主义核心价值观</a:t>
            </a:r>
            <a:r>
              <a:rPr lang="en-US" altLang="zh-CN" sz="2800" b="1" smtClean="0">
                <a:latin typeface="楷体" panose="02010609060101010101" pitchFamily="49" charset="-122"/>
                <a:ea typeface="楷体" panose="02010609060101010101" pitchFamily="49" charset="-122"/>
                <a:cs typeface="宋体" panose="02010600030101010101" pitchFamily="2" charset="-122"/>
                <a:sym typeface="+mn-ea"/>
              </a:rPr>
              <a:t>（关键）</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b="1" smtClean="0">
              <a:latin typeface="宋体" panose="02010600030101010101" pitchFamily="2" charset="-122"/>
              <a:ea typeface="宋体" panose="02010600030101010101" pitchFamily="2" charset="-122"/>
              <a:cs typeface="宋体" panose="02010600030101010101" pitchFamily="2" charset="-122"/>
              <a:sym typeface="+mn-ea"/>
            </a:endParaRPr>
          </a:p>
          <a:p>
            <a:pPr marL="514350" lvl="0" indent="-514350" algn="l" defTabSz="914400">
              <a:lnSpc>
                <a:spcPct val="130000"/>
              </a:lnSpc>
              <a:buClrTx/>
              <a:buSzTx/>
              <a:buFont typeface="+mj-ea"/>
              <a:buAutoNum type="circleNumDbPlain"/>
              <a:tabLst>
                <a:tab pos="1029335" algn="l"/>
                <a:tab pos="1850390" algn="l"/>
                <a:tab pos="2538095" algn="l"/>
                <a:tab pos="3221990" algn="l"/>
              </a:tabLst>
            </a:pPr>
            <a:endParaRPr lang="en-US" altLang="zh-CN" sz="2800" b="1" smtClean="0">
              <a:latin typeface="宋体" panose="02010600030101010101" pitchFamily="2" charset="-122"/>
              <a:ea typeface="宋体" panose="02010600030101010101" pitchFamily="2" charset="-122"/>
              <a:cs typeface="宋体" panose="02010600030101010101" pitchFamily="2" charset="-122"/>
              <a:sym typeface="+mn-ea"/>
            </a:endParaRPr>
          </a:p>
          <a:p>
            <a:pPr lvl="0" indent="0" algn="l" defTabSz="914400">
              <a:lnSpc>
                <a:spcPct val="130000"/>
              </a:lnSpc>
              <a:buClrTx/>
              <a:buSzTx/>
              <a:buFont typeface="+mj-ea"/>
              <a:buNone/>
              <a:tabLst>
                <a:tab pos="1029335" algn="l"/>
                <a:tab pos="1850390" algn="l"/>
                <a:tab pos="2538095" algn="l"/>
                <a:tab pos="3221990" algn="l"/>
              </a:tabLst>
            </a:pP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b="1" smtClean="0">
                <a:latin typeface="宋体" panose="02010600030101010101" pitchFamily="2" charset="-122"/>
                <a:ea typeface="宋体" panose="02010600030101010101" pitchFamily="2" charset="-122"/>
                <a:cs typeface="宋体" panose="02010600030101010101" pitchFamily="2" charset="-122"/>
                <a:sym typeface="+mn-ea"/>
              </a:rPr>
              <a:t>）</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要</a:t>
            </a:r>
            <a:r>
              <a:rPr lang="en-US" altLang="zh-CN" sz="28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以培养担当民族复兴大任的时代新人为着眼点,强化教育引导、实践养成、制度保障,发挥社会主义核心价值观的引领作用</a:t>
            </a:r>
            <a:r>
              <a:rPr lang="en-US" altLang="zh-CN" sz="2800" b="1" smtClean="0">
                <a:latin typeface="宋体" panose="02010600030101010101" pitchFamily="2" charset="-122"/>
                <a:ea typeface="宋体" panose="02010600030101010101" pitchFamily="2" charset="-122"/>
                <a:cs typeface="宋体" panose="02010600030101010101" pitchFamily="2" charset="-122"/>
                <a:sym typeface="+mn-ea"/>
              </a:rPr>
              <a:t>,实现中华民族伟大复兴的中国梦。</a:t>
            </a:r>
            <a:endParaRPr lang="en-US" altLang="zh-CN" sz="2800" b="1" smtClean="0">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custDataLst>
              <p:tags r:id="rId1"/>
            </p:custDataLst>
          </p:nvPr>
        </p:nvSpPr>
        <p:spPr>
          <a:xfrm>
            <a:off x="445087" y="1484786"/>
            <a:ext cx="1152129" cy="3279775"/>
          </a:xfrm>
          <a:prstGeom prst="rect">
            <a:avLst/>
          </a:prstGeom>
          <a:noFill/>
        </p:spPr>
        <p:txBody>
          <a:bodyPr wrap="square" lIns="69657" tIns="34828" rIns="69657" bIns="34828" rtlCol="0">
            <a:spAutoFit/>
          </a:bodyPr>
          <a:lstStyle/>
          <a:p>
            <a:pPr algn="ctr"/>
            <a:r>
              <a:rPr lang="zh-CN" altLang="zh-CN" sz="2440" b="1" smtClean="0">
                <a:solidFill>
                  <a:srgbClr val="FF0000"/>
                </a:solidFill>
              </a:rPr>
              <a:t>弘扬</a:t>
            </a:r>
            <a:endParaRPr lang="en-US" altLang="zh-CN" sz="2440" b="1" smtClean="0">
              <a:solidFill>
                <a:srgbClr val="FF0000"/>
              </a:solidFill>
            </a:endParaRPr>
          </a:p>
          <a:p>
            <a:pPr algn="ctr"/>
            <a:r>
              <a:rPr lang="zh-CN" altLang="zh-CN" sz="2440" b="1" smtClean="0">
                <a:solidFill>
                  <a:srgbClr val="FF0000"/>
                </a:solidFill>
              </a:rPr>
              <a:t>中华</a:t>
            </a:r>
            <a:endParaRPr lang="en-US" altLang="zh-CN" sz="2440" b="1" smtClean="0">
              <a:solidFill>
                <a:srgbClr val="FF0000"/>
              </a:solidFill>
            </a:endParaRPr>
          </a:p>
          <a:p>
            <a:pPr algn="ctr"/>
            <a:r>
              <a:rPr lang="zh-CN" altLang="zh-CN" sz="2440" b="1" smtClean="0">
                <a:solidFill>
                  <a:srgbClr val="FF0000"/>
                </a:solidFill>
              </a:rPr>
              <a:t>优秀</a:t>
            </a:r>
            <a:endParaRPr lang="en-US" altLang="zh-CN" sz="2440" b="1" smtClean="0">
              <a:solidFill>
                <a:srgbClr val="FF0000"/>
              </a:solidFill>
            </a:endParaRPr>
          </a:p>
          <a:p>
            <a:pPr algn="ctr"/>
            <a:r>
              <a:rPr lang="zh-CN" altLang="zh-CN" sz="2440" b="1" smtClean="0">
                <a:solidFill>
                  <a:srgbClr val="FF0000"/>
                </a:solidFill>
              </a:rPr>
              <a:t>传统</a:t>
            </a:r>
            <a:endParaRPr lang="en-US" altLang="zh-CN" sz="2440" b="1" smtClean="0">
              <a:solidFill>
                <a:srgbClr val="FF0000"/>
              </a:solidFill>
            </a:endParaRPr>
          </a:p>
          <a:p>
            <a:pPr algn="ctr"/>
            <a:r>
              <a:rPr lang="zh-CN" altLang="zh-CN" sz="2440" b="1" smtClean="0">
                <a:solidFill>
                  <a:srgbClr val="FF0000"/>
                </a:solidFill>
              </a:rPr>
              <a:t>文化</a:t>
            </a:r>
            <a:endParaRPr lang="en-US" altLang="zh-CN" sz="2440" b="1" smtClean="0">
              <a:solidFill>
                <a:srgbClr val="FF0000"/>
              </a:solidFill>
            </a:endParaRPr>
          </a:p>
          <a:p>
            <a:pPr algn="ctr"/>
            <a:r>
              <a:rPr lang="zh-CN" altLang="zh-CN" sz="2440" b="1" smtClean="0">
                <a:solidFill>
                  <a:srgbClr val="FF0000"/>
                </a:solidFill>
              </a:rPr>
              <a:t>与</a:t>
            </a:r>
            <a:endParaRPr lang="en-US" altLang="zh-CN" sz="2440" b="1" smtClean="0">
              <a:solidFill>
                <a:srgbClr val="FF0000"/>
              </a:solidFill>
            </a:endParaRPr>
          </a:p>
          <a:p>
            <a:pPr algn="ctr"/>
            <a:r>
              <a:rPr lang="zh-CN" altLang="zh-CN" sz="2440" b="1" smtClean="0">
                <a:solidFill>
                  <a:srgbClr val="FF0000"/>
                </a:solidFill>
              </a:rPr>
              <a:t>民族</a:t>
            </a:r>
            <a:endParaRPr lang="en-US" altLang="zh-CN" sz="2440" b="1" smtClean="0">
              <a:solidFill>
                <a:srgbClr val="FF0000"/>
              </a:solidFill>
            </a:endParaRPr>
          </a:p>
          <a:p>
            <a:pPr algn="ctr"/>
            <a:r>
              <a:rPr lang="zh-CN" altLang="zh-CN" sz="2440" b="1" smtClean="0">
                <a:solidFill>
                  <a:srgbClr val="FF0000"/>
                </a:solidFill>
              </a:rPr>
              <a:t>精神</a:t>
            </a:r>
            <a:endParaRPr lang="zh-CN" altLang="zh-CN" sz="2440">
              <a:solidFill>
                <a:srgbClr val="FF0000"/>
              </a:solidFill>
            </a:endParaRPr>
          </a:p>
          <a:p>
            <a:endParaRPr lang="zh-CN" altLang="en-US" sz="1370"/>
          </a:p>
        </p:txBody>
      </p:sp>
      <p:sp>
        <p:nvSpPr>
          <p:cNvPr id="8" name="左大括号 73730"/>
          <p:cNvSpPr/>
          <p:nvPr>
            <p:custDataLst>
              <p:tags r:id="rId2"/>
            </p:custDataLst>
          </p:nvPr>
        </p:nvSpPr>
        <p:spPr>
          <a:xfrm>
            <a:off x="1377764" y="305272"/>
            <a:ext cx="219452" cy="6552728"/>
          </a:xfrm>
          <a:prstGeom prst="leftBrace">
            <a:avLst>
              <a:gd name="adj1" fmla="val 79456"/>
              <a:gd name="adj2" fmla="val 50000"/>
            </a:avLst>
          </a:prstGeom>
          <a:noFill/>
          <a:ln w="57150" cap="flat" cmpd="sng">
            <a:solidFill>
              <a:schemeClr val="tx1"/>
            </a:solidFill>
            <a:prstDash val="solid"/>
            <a:bevel/>
            <a:headEnd type="none" w="med" len="med"/>
            <a:tailEnd type="none" w="med" len="med"/>
          </a:ln>
        </p:spPr>
        <p:txBody>
          <a:bodyPr wrap="none" lIns="69657" tIns="34828" rIns="69657" bIns="34828" anchor="ctr"/>
          <a:lstStyle/>
          <a:p>
            <a:pPr algn="ctr"/>
            <a:endParaRPr lang="zh-CN" altLang="zh-CN" sz="1750" b="1">
              <a:solidFill>
                <a:schemeClr val="hlink"/>
              </a:solidFill>
              <a:latin typeface="黑体" panose="02010609060101010101" charset="-122"/>
              <a:ea typeface="黑体" panose="02010609060101010101" charset="-122"/>
            </a:endParaRPr>
          </a:p>
        </p:txBody>
      </p:sp>
      <p:sp>
        <p:nvSpPr>
          <p:cNvPr id="9" name="TextBox 8"/>
          <p:cNvSpPr txBox="1"/>
          <p:nvPr>
            <p:custDataLst>
              <p:tags r:id="rId3"/>
            </p:custDataLst>
          </p:nvPr>
        </p:nvSpPr>
        <p:spPr>
          <a:xfrm>
            <a:off x="1487487" y="576112"/>
            <a:ext cx="758190" cy="1943735"/>
          </a:xfrm>
          <a:prstGeom prst="rect">
            <a:avLst/>
          </a:prstGeom>
          <a:noFill/>
        </p:spPr>
        <p:txBody>
          <a:bodyPr wrap="none" lIns="69657" tIns="34828" rIns="69657" bIns="34828" rtlCol="0">
            <a:spAutoFit/>
          </a:bodyPr>
          <a:lstStyle/>
          <a:p>
            <a:r>
              <a:rPr lang="zh-CN" altLang="zh-CN" sz="2440" b="1" smtClean="0">
                <a:solidFill>
                  <a:srgbClr val="0000FF"/>
                </a:solidFill>
              </a:rPr>
              <a:t>弘扬</a:t>
            </a:r>
            <a:endParaRPr lang="en-US" altLang="zh-CN" sz="2440" b="1" smtClean="0">
              <a:solidFill>
                <a:srgbClr val="0000FF"/>
              </a:solidFill>
            </a:endParaRPr>
          </a:p>
          <a:p>
            <a:r>
              <a:rPr lang="zh-CN" altLang="zh-CN" sz="2440" b="1" smtClean="0">
                <a:solidFill>
                  <a:srgbClr val="0000FF"/>
                </a:solidFill>
              </a:rPr>
              <a:t>中华</a:t>
            </a:r>
            <a:endParaRPr lang="en-US" altLang="zh-CN" sz="2440" b="1" smtClean="0">
              <a:solidFill>
                <a:srgbClr val="0000FF"/>
              </a:solidFill>
            </a:endParaRPr>
          </a:p>
          <a:p>
            <a:r>
              <a:rPr lang="zh-CN" altLang="zh-CN" sz="2440" b="1" smtClean="0">
                <a:solidFill>
                  <a:srgbClr val="0000FF"/>
                </a:solidFill>
              </a:rPr>
              <a:t>优秀</a:t>
            </a:r>
            <a:endParaRPr lang="en-US" altLang="zh-CN" sz="2440" b="1" smtClean="0">
              <a:solidFill>
                <a:srgbClr val="0000FF"/>
              </a:solidFill>
            </a:endParaRPr>
          </a:p>
          <a:p>
            <a:r>
              <a:rPr lang="zh-CN" altLang="zh-CN" sz="2440" b="1" smtClean="0">
                <a:solidFill>
                  <a:srgbClr val="0000FF"/>
                </a:solidFill>
              </a:rPr>
              <a:t>传统</a:t>
            </a:r>
            <a:endParaRPr lang="en-US" altLang="zh-CN" sz="2440" b="1" smtClean="0">
              <a:solidFill>
                <a:srgbClr val="0000FF"/>
              </a:solidFill>
            </a:endParaRPr>
          </a:p>
          <a:p>
            <a:r>
              <a:rPr lang="zh-CN" altLang="zh-CN" sz="2440" b="1" smtClean="0">
                <a:solidFill>
                  <a:srgbClr val="0000FF"/>
                </a:solidFill>
              </a:rPr>
              <a:t>文化</a:t>
            </a:r>
            <a:endParaRPr lang="zh-CN" altLang="en-US" sz="2440">
              <a:solidFill>
                <a:srgbClr val="0000FF"/>
              </a:solidFill>
            </a:endParaRPr>
          </a:p>
        </p:txBody>
      </p:sp>
      <p:sp>
        <p:nvSpPr>
          <p:cNvPr id="10" name="左大括号 73733"/>
          <p:cNvSpPr/>
          <p:nvPr>
            <p:custDataLst>
              <p:tags r:id="rId4"/>
            </p:custDataLst>
          </p:nvPr>
        </p:nvSpPr>
        <p:spPr>
          <a:xfrm>
            <a:off x="2859071" y="116632"/>
            <a:ext cx="219452" cy="2880320"/>
          </a:xfrm>
          <a:prstGeom prst="leftBrace">
            <a:avLst>
              <a:gd name="adj1" fmla="val 43207"/>
              <a:gd name="adj2" fmla="val 50000"/>
            </a:avLst>
          </a:prstGeom>
          <a:noFill/>
          <a:ln w="57150" cap="flat" cmpd="sng">
            <a:solidFill>
              <a:schemeClr val="tx1"/>
            </a:solidFill>
            <a:prstDash val="solid"/>
            <a:bevel/>
            <a:headEnd type="none" w="med" len="med"/>
            <a:tailEnd type="none" w="med" len="med"/>
          </a:ln>
        </p:spPr>
        <p:txBody>
          <a:bodyPr lIns="69657" tIns="34828" rIns="69657" bIns="34828" anchor="t"/>
          <a:lstStyle/>
          <a:p>
            <a:endParaRPr lang="zh-CN" altLang="en-US" sz="1370">
              <a:latin typeface="Arial" panose="020B0604020202020204" pitchFamily="34" charset="0"/>
              <a:ea typeface="宋体" panose="02010600030101010101" pitchFamily="2" charset="-122"/>
            </a:endParaRPr>
          </a:p>
        </p:txBody>
      </p:sp>
      <p:sp>
        <p:nvSpPr>
          <p:cNvPr id="11" name="TextBox 10"/>
          <p:cNvSpPr txBox="1"/>
          <p:nvPr>
            <p:custDataLst>
              <p:tags r:id="rId5"/>
            </p:custDataLst>
          </p:nvPr>
        </p:nvSpPr>
        <p:spPr>
          <a:xfrm>
            <a:off x="1542351" y="4077074"/>
            <a:ext cx="758190" cy="1193800"/>
          </a:xfrm>
          <a:prstGeom prst="rect">
            <a:avLst/>
          </a:prstGeom>
          <a:noFill/>
        </p:spPr>
        <p:txBody>
          <a:bodyPr wrap="none" lIns="69657" tIns="34828" rIns="69657" bIns="34828" rtlCol="0">
            <a:spAutoFit/>
          </a:bodyPr>
          <a:lstStyle/>
          <a:p>
            <a:r>
              <a:rPr lang="zh-CN" altLang="en-US" sz="2440" b="1" smtClean="0">
                <a:solidFill>
                  <a:srgbClr val="0000FF"/>
                </a:solidFill>
              </a:rPr>
              <a:t>弘扬</a:t>
            </a:r>
            <a:endParaRPr lang="en-US" altLang="zh-CN" sz="2440" b="1" smtClean="0">
              <a:solidFill>
                <a:srgbClr val="0000FF"/>
              </a:solidFill>
            </a:endParaRPr>
          </a:p>
          <a:p>
            <a:r>
              <a:rPr lang="zh-CN" altLang="en-US" sz="2440" b="1" smtClean="0">
                <a:solidFill>
                  <a:srgbClr val="0000FF"/>
                </a:solidFill>
              </a:rPr>
              <a:t>民族</a:t>
            </a:r>
            <a:endParaRPr lang="en-US" altLang="zh-CN" sz="2440" b="1" smtClean="0">
              <a:solidFill>
                <a:srgbClr val="0000FF"/>
              </a:solidFill>
            </a:endParaRPr>
          </a:p>
          <a:p>
            <a:r>
              <a:rPr lang="zh-CN" altLang="en-US" sz="2440" b="1" smtClean="0">
                <a:solidFill>
                  <a:srgbClr val="0000FF"/>
                </a:solidFill>
              </a:rPr>
              <a:t>精神</a:t>
            </a:r>
            <a:endParaRPr lang="zh-CN" altLang="en-US" sz="2440" b="1">
              <a:solidFill>
                <a:srgbClr val="0000FF"/>
              </a:solidFill>
            </a:endParaRPr>
          </a:p>
        </p:txBody>
      </p:sp>
      <p:sp>
        <p:nvSpPr>
          <p:cNvPr id="12" name="左大括号 73733"/>
          <p:cNvSpPr/>
          <p:nvPr>
            <p:custDataLst>
              <p:tags r:id="rId6"/>
            </p:custDataLst>
          </p:nvPr>
        </p:nvSpPr>
        <p:spPr>
          <a:xfrm>
            <a:off x="2255576" y="3319274"/>
            <a:ext cx="219452" cy="3312368"/>
          </a:xfrm>
          <a:prstGeom prst="leftBrace">
            <a:avLst>
              <a:gd name="adj1" fmla="val 43207"/>
              <a:gd name="adj2" fmla="val 50000"/>
            </a:avLst>
          </a:prstGeom>
          <a:noFill/>
          <a:ln w="57150" cap="flat" cmpd="sng">
            <a:solidFill>
              <a:schemeClr val="tx1"/>
            </a:solidFill>
            <a:prstDash val="solid"/>
            <a:bevel/>
            <a:headEnd type="none" w="med" len="med"/>
            <a:tailEnd type="none" w="med" len="med"/>
          </a:ln>
        </p:spPr>
        <p:txBody>
          <a:bodyPr lIns="69657" tIns="34828" rIns="69657" bIns="34828" anchor="t"/>
          <a:lstStyle/>
          <a:p>
            <a:endParaRPr lang="zh-CN" altLang="en-US" sz="1370">
              <a:latin typeface="Arial" panose="020B0604020202020204" pitchFamily="34" charset="0"/>
              <a:ea typeface="宋体" panose="02010600030101010101" pitchFamily="2" charset="-122"/>
            </a:endParaRPr>
          </a:p>
        </p:txBody>
      </p:sp>
      <p:sp>
        <p:nvSpPr>
          <p:cNvPr id="13" name="右箭头 12"/>
          <p:cNvSpPr/>
          <p:nvPr>
            <p:custDataLst>
              <p:tags r:id="rId7"/>
            </p:custDataLst>
          </p:nvPr>
        </p:nvSpPr>
        <p:spPr>
          <a:xfrm>
            <a:off x="2200712" y="1556792"/>
            <a:ext cx="60349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9657" tIns="34828" rIns="69657" bIns="34828" rtlCol="0" anchor="ctr"/>
          <a:lstStyle/>
          <a:p>
            <a:pPr algn="ctr"/>
            <a:endParaRPr lang="zh-CN" altLang="en-US" sz="1370"/>
          </a:p>
        </p:txBody>
      </p:sp>
      <p:sp>
        <p:nvSpPr>
          <p:cNvPr id="14" name="TextBox 13"/>
          <p:cNvSpPr txBox="1"/>
          <p:nvPr>
            <p:custDataLst>
              <p:tags r:id="rId8"/>
            </p:custDataLst>
          </p:nvPr>
        </p:nvSpPr>
        <p:spPr>
          <a:xfrm>
            <a:off x="1926395" y="1069879"/>
            <a:ext cx="1225550" cy="397510"/>
          </a:xfrm>
          <a:prstGeom prst="rect">
            <a:avLst/>
          </a:prstGeom>
          <a:noFill/>
        </p:spPr>
        <p:txBody>
          <a:bodyPr wrap="none" lIns="69657" tIns="34828" rIns="69657" bIns="34828" rtlCol="0">
            <a:spAutoFit/>
          </a:bodyPr>
          <a:lstStyle/>
          <a:p>
            <a:r>
              <a:rPr lang="zh-CN" altLang="en-US" sz="2135" b="1" smtClean="0">
                <a:solidFill>
                  <a:srgbClr val="C00000"/>
                </a:solidFill>
              </a:rPr>
              <a:t>（要求）</a:t>
            </a:r>
            <a:endParaRPr lang="zh-CN" altLang="en-US" sz="2135" b="1">
              <a:solidFill>
                <a:srgbClr val="C00000"/>
              </a:solidFill>
            </a:endParaRPr>
          </a:p>
        </p:txBody>
      </p:sp>
      <p:sp>
        <p:nvSpPr>
          <p:cNvPr id="15" name="TextBox 14"/>
          <p:cNvSpPr txBox="1"/>
          <p:nvPr>
            <p:custDataLst>
              <p:tags r:id="rId9"/>
            </p:custDataLst>
          </p:nvPr>
        </p:nvSpPr>
        <p:spPr>
          <a:xfrm>
            <a:off x="3023658" y="0"/>
            <a:ext cx="8449015" cy="3357880"/>
          </a:xfrm>
          <a:prstGeom prst="rect">
            <a:avLst/>
          </a:prstGeom>
          <a:noFill/>
        </p:spPr>
        <p:txBody>
          <a:bodyPr wrap="square" lIns="69657" tIns="34828" rIns="69657" bIns="34828" rtlCol="0">
            <a:spAutoFit/>
          </a:bodyPr>
          <a:lstStyle/>
          <a:p>
            <a:r>
              <a:rPr lang="en-US" altLang="zh-CN" sz="2135" b="1" smtClean="0"/>
              <a:t>1</a:t>
            </a:r>
            <a:r>
              <a:rPr lang="zh-CN" altLang="en-US" sz="2135" b="1" smtClean="0"/>
              <a:t>、</a:t>
            </a:r>
            <a:r>
              <a:rPr lang="zh-CN" altLang="zh-CN" sz="2135" b="1" smtClean="0"/>
              <a:t>实现</a:t>
            </a:r>
            <a:r>
              <a:rPr lang="zh-CN" altLang="zh-CN" sz="2135" b="1"/>
              <a:t>中华优秀传统文化</a:t>
            </a:r>
            <a:r>
              <a:rPr lang="zh-CN" altLang="zh-CN" sz="2135" b="1">
                <a:solidFill>
                  <a:srgbClr val="C00000"/>
                </a:solidFill>
              </a:rPr>
              <a:t>创造性</a:t>
            </a:r>
            <a:r>
              <a:rPr lang="zh-CN" altLang="zh-CN" sz="2135" b="1" smtClean="0">
                <a:solidFill>
                  <a:srgbClr val="C00000"/>
                </a:solidFill>
              </a:rPr>
              <a:t>转化</a:t>
            </a:r>
            <a:endParaRPr lang="en-US" altLang="zh-CN" sz="2135" b="1" smtClean="0">
              <a:solidFill>
                <a:srgbClr val="C00000"/>
              </a:solidFill>
            </a:endParaRPr>
          </a:p>
          <a:p>
            <a:r>
              <a:rPr lang="zh-CN" altLang="en-US" sz="2135" b="1" smtClean="0">
                <a:solidFill>
                  <a:srgbClr val="C00000"/>
                </a:solidFill>
                <a:latin typeface="楷体" panose="02010609060101010101" pitchFamily="49" charset="-122"/>
                <a:ea typeface="楷体" panose="02010609060101010101" pitchFamily="49" charset="-122"/>
              </a:rPr>
              <a:t>   （要求：</a:t>
            </a:r>
            <a:r>
              <a:rPr lang="zh-CN" altLang="zh-CN" sz="2135" b="1" smtClean="0">
                <a:latin typeface="楷体" panose="02010609060101010101" pitchFamily="49" charset="-122"/>
                <a:ea typeface="楷体" panose="02010609060101010101" pitchFamily="49" charset="-122"/>
              </a:rPr>
              <a:t>必须</a:t>
            </a:r>
            <a:r>
              <a:rPr lang="zh-CN" altLang="zh-CN" sz="2135" b="1">
                <a:latin typeface="楷体" panose="02010609060101010101" pitchFamily="49" charset="-122"/>
                <a:ea typeface="楷体" panose="02010609060101010101" pitchFamily="49" charset="-122"/>
              </a:rPr>
              <a:t>按照当今时代的特点和要求</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对传统文化中</a:t>
            </a:r>
            <a:r>
              <a:rPr lang="zh-CN" altLang="zh-CN" sz="2135" b="1" u="sng">
                <a:latin typeface="楷体" panose="02010609060101010101" pitchFamily="49" charset="-122"/>
                <a:ea typeface="楷体" panose="02010609060101010101" pitchFamily="49" charset="-122"/>
              </a:rPr>
              <a:t>有借鉴意义的内涵和陈旧的表达形式</a:t>
            </a:r>
            <a:r>
              <a:rPr lang="zh-CN" altLang="zh-CN" sz="2135" b="1">
                <a:latin typeface="楷体" panose="02010609060101010101" pitchFamily="49" charset="-122"/>
                <a:ea typeface="楷体" panose="02010609060101010101" pitchFamily="49" charset="-122"/>
              </a:rPr>
              <a:t>予以改造</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转化为符合时代特点和要求的新内涵和新的呈现形式</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使之与当代文化相适应、与现代社会相协调</a:t>
            </a:r>
            <a:r>
              <a:rPr lang="zh-CN" altLang="zh-CN" sz="2135" b="1" smtClean="0">
                <a:latin typeface="楷体" panose="02010609060101010101" pitchFamily="49" charset="-122"/>
                <a:ea typeface="楷体" panose="02010609060101010101" pitchFamily="49" charset="-122"/>
              </a:rPr>
              <a:t>。</a:t>
            </a:r>
            <a:r>
              <a:rPr lang="zh-CN" altLang="en-US" sz="2135" b="1" smtClean="0">
                <a:latin typeface="楷体" panose="02010609060101010101" pitchFamily="49" charset="-122"/>
                <a:ea typeface="楷体" panose="02010609060101010101" pitchFamily="49" charset="-122"/>
              </a:rPr>
              <a:t>）</a:t>
            </a:r>
            <a:r>
              <a:rPr lang="zh-CN" altLang="zh-CN" sz="2135" b="1" smtClean="0">
                <a:latin typeface="楷体" panose="02010609060101010101" pitchFamily="49" charset="-122"/>
                <a:ea typeface="楷体" panose="02010609060101010101" pitchFamily="49" charset="-122"/>
              </a:rPr>
              <a:t> </a:t>
            </a:r>
            <a:endParaRPr lang="zh-CN" altLang="zh-CN" sz="2135" b="1">
              <a:latin typeface="楷体" panose="02010609060101010101" pitchFamily="49" charset="-122"/>
              <a:ea typeface="楷体" panose="02010609060101010101" pitchFamily="49" charset="-122"/>
            </a:endParaRPr>
          </a:p>
          <a:p>
            <a:r>
              <a:rPr lang="en-US" altLang="zh-CN" sz="2135" b="1" smtClean="0"/>
              <a:t>2</a:t>
            </a:r>
            <a:r>
              <a:rPr lang="zh-CN" altLang="en-US" sz="2135" b="1" smtClean="0"/>
              <a:t>、</a:t>
            </a:r>
            <a:r>
              <a:rPr lang="zh-CN" altLang="zh-CN" sz="2135" b="1"/>
              <a:t>实现中华优秀传统文化</a:t>
            </a:r>
            <a:r>
              <a:rPr lang="zh-CN" altLang="zh-CN" sz="2135" b="1" smtClean="0">
                <a:solidFill>
                  <a:srgbClr val="C00000"/>
                </a:solidFill>
              </a:rPr>
              <a:t>创</a:t>
            </a:r>
            <a:r>
              <a:rPr lang="zh-CN" altLang="en-US" sz="2135" b="1" smtClean="0">
                <a:solidFill>
                  <a:srgbClr val="C00000"/>
                </a:solidFill>
              </a:rPr>
              <a:t>新</a:t>
            </a:r>
            <a:r>
              <a:rPr lang="zh-CN" altLang="zh-CN" sz="2135" b="1" smtClean="0">
                <a:solidFill>
                  <a:srgbClr val="C00000"/>
                </a:solidFill>
              </a:rPr>
              <a:t>性</a:t>
            </a:r>
            <a:r>
              <a:rPr lang="zh-CN" altLang="en-US" sz="2135" b="1" smtClean="0">
                <a:solidFill>
                  <a:srgbClr val="C00000"/>
                </a:solidFill>
              </a:rPr>
              <a:t>发展</a:t>
            </a:r>
            <a:endParaRPr lang="en-US" altLang="zh-CN" sz="2135" b="1" smtClean="0">
              <a:solidFill>
                <a:srgbClr val="C00000"/>
              </a:solidFill>
            </a:endParaRPr>
          </a:p>
          <a:p>
            <a:r>
              <a:rPr lang="zh-CN" altLang="en-US" sz="2135" b="1" smtClean="0">
                <a:solidFill>
                  <a:srgbClr val="C00000"/>
                </a:solidFill>
                <a:latin typeface="楷体" panose="02010609060101010101" pitchFamily="49" charset="-122"/>
                <a:ea typeface="楷体" panose="02010609060101010101" pitchFamily="49" charset="-122"/>
              </a:rPr>
              <a:t>   （要求：</a:t>
            </a:r>
            <a:r>
              <a:rPr lang="zh-CN" altLang="zh-CN" sz="2135" b="1" smtClean="0">
                <a:latin typeface="楷体" panose="02010609060101010101" pitchFamily="49" charset="-122"/>
                <a:ea typeface="楷体" panose="02010609060101010101" pitchFamily="49" charset="-122"/>
              </a:rPr>
              <a:t>必须</a:t>
            </a:r>
            <a:r>
              <a:rPr lang="zh-CN" altLang="zh-CN" sz="2135" b="1">
                <a:latin typeface="楷体" panose="02010609060101010101" pitchFamily="49" charset="-122"/>
                <a:ea typeface="楷体" panose="02010609060101010101" pitchFamily="49" charset="-122"/>
              </a:rPr>
              <a:t>按照当今时代社会生活和社会实践的进步和发展</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对</a:t>
            </a:r>
            <a:r>
              <a:rPr lang="zh-CN" altLang="zh-CN" sz="2135" b="1" u="sng">
                <a:latin typeface="楷体" panose="02010609060101010101" pitchFamily="49" charset="-122"/>
                <a:ea typeface="楷体" panose="02010609060101010101" pitchFamily="49" charset="-122"/>
              </a:rPr>
              <a:t>中华优秀传统文化的内涵</a:t>
            </a:r>
            <a:r>
              <a:rPr lang="zh-CN" altLang="zh-CN" sz="2135" b="1">
                <a:latin typeface="楷体" panose="02010609060101010101" pitchFamily="49" charset="-122"/>
                <a:ea typeface="楷体" panose="02010609060101010101" pitchFamily="49" charset="-122"/>
              </a:rPr>
              <a:t>进行补充、拓展和完善</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使之成为适合当今时代实践和社会发展要求的文化形式</a:t>
            </a:r>
            <a:r>
              <a:rPr lang="zh-CN" altLang="zh-CN" sz="2135" b="1" smtClean="0">
                <a:latin typeface="楷体" panose="02010609060101010101" pitchFamily="49" charset="-122"/>
                <a:ea typeface="楷体" panose="02010609060101010101" pitchFamily="49" charset="-122"/>
              </a:rPr>
              <a:t>。</a:t>
            </a:r>
            <a:r>
              <a:rPr lang="zh-CN" altLang="en-US" sz="2135" b="1" smtClean="0">
                <a:latin typeface="楷体" panose="02010609060101010101" pitchFamily="49" charset="-122"/>
                <a:ea typeface="楷体" panose="02010609060101010101" pitchFamily="49" charset="-122"/>
              </a:rPr>
              <a:t>）</a:t>
            </a:r>
            <a:r>
              <a:rPr lang="zh-CN" altLang="zh-CN" sz="2135" b="1" smtClean="0">
                <a:latin typeface="楷体" panose="02010609060101010101" pitchFamily="49" charset="-122"/>
                <a:ea typeface="楷体" panose="02010609060101010101" pitchFamily="49" charset="-122"/>
              </a:rPr>
              <a:t> </a:t>
            </a:r>
            <a:endParaRPr lang="zh-CN" altLang="zh-CN" sz="2135" b="1">
              <a:latin typeface="楷体" panose="02010609060101010101" pitchFamily="49" charset="-122"/>
              <a:ea typeface="楷体" panose="02010609060101010101" pitchFamily="49" charset="-122"/>
            </a:endParaRPr>
          </a:p>
          <a:p>
            <a:endParaRPr lang="zh-CN" altLang="en-US" sz="2135" b="1">
              <a:solidFill>
                <a:srgbClr val="C00000"/>
              </a:solidFill>
            </a:endParaRPr>
          </a:p>
        </p:txBody>
      </p:sp>
      <p:sp>
        <p:nvSpPr>
          <p:cNvPr id="16" name="TextBox 15"/>
          <p:cNvSpPr txBox="1"/>
          <p:nvPr>
            <p:custDataLst>
              <p:tags r:id="rId10"/>
            </p:custDataLst>
          </p:nvPr>
        </p:nvSpPr>
        <p:spPr>
          <a:xfrm>
            <a:off x="2420164" y="3318570"/>
            <a:ext cx="3279140" cy="3357880"/>
          </a:xfrm>
          <a:prstGeom prst="rect">
            <a:avLst/>
          </a:prstGeom>
          <a:noFill/>
        </p:spPr>
        <p:txBody>
          <a:bodyPr wrap="none" lIns="69657" tIns="34828" rIns="69657" bIns="34828" rtlCol="0">
            <a:spAutoFit/>
          </a:bodyPr>
          <a:lstStyle/>
          <a:p>
            <a:r>
              <a:rPr lang="en-US" altLang="zh-CN" sz="2135" b="1" smtClean="0"/>
              <a:t>1</a:t>
            </a:r>
            <a:r>
              <a:rPr lang="zh-CN" altLang="en-US" sz="2135" b="1" smtClean="0"/>
              <a:t>、</a:t>
            </a:r>
            <a:r>
              <a:rPr lang="zh-CN" altLang="zh-CN" sz="2135" b="1"/>
              <a:t>民族精神的</a:t>
            </a:r>
            <a:r>
              <a:rPr lang="zh-CN" altLang="en-US" sz="2135" b="1" smtClean="0"/>
              <a:t>内涵</a:t>
            </a:r>
            <a:endParaRPr lang="en-US" altLang="zh-CN" sz="2135" b="1" smtClean="0"/>
          </a:p>
          <a:p>
            <a:endParaRPr lang="en-US" altLang="zh-CN" sz="2135" b="1" smtClean="0"/>
          </a:p>
          <a:p>
            <a:endParaRPr lang="en-US" altLang="zh-CN" sz="2135" b="1"/>
          </a:p>
          <a:p>
            <a:endParaRPr lang="en-US" altLang="zh-CN" sz="2135" b="1" smtClean="0"/>
          </a:p>
          <a:p>
            <a:r>
              <a:rPr lang="en-US" altLang="zh-CN" sz="2135" b="1" smtClean="0"/>
              <a:t>2</a:t>
            </a:r>
            <a:r>
              <a:rPr lang="zh-CN" altLang="en-US" sz="2135" b="1" smtClean="0"/>
              <a:t>、</a:t>
            </a:r>
            <a:r>
              <a:rPr lang="zh-CN" altLang="zh-CN" sz="2135" b="1"/>
              <a:t>民族精神的</a:t>
            </a:r>
            <a:r>
              <a:rPr lang="zh-CN" altLang="en-US" sz="2135" b="1" smtClean="0"/>
              <a:t>作用</a:t>
            </a:r>
            <a:endParaRPr lang="en-US" altLang="zh-CN" sz="2135" b="1" smtClean="0"/>
          </a:p>
          <a:p>
            <a:endParaRPr lang="en-US" altLang="zh-CN" sz="2135" b="1" smtClean="0"/>
          </a:p>
          <a:p>
            <a:endParaRPr lang="en-US" altLang="zh-CN" sz="2135" b="1"/>
          </a:p>
          <a:p>
            <a:r>
              <a:rPr lang="en-US" altLang="zh-CN" sz="2135" b="1" smtClean="0"/>
              <a:t>3</a:t>
            </a:r>
            <a:r>
              <a:rPr lang="zh-CN" altLang="en-US" sz="2135" b="1" smtClean="0"/>
              <a:t>、</a:t>
            </a:r>
            <a:r>
              <a:rPr lang="zh-CN" altLang="zh-CN" sz="2135" b="1"/>
              <a:t>民族精神</a:t>
            </a:r>
            <a:r>
              <a:rPr lang="zh-CN" altLang="zh-CN" sz="2135" b="1" smtClean="0"/>
              <a:t>的</a:t>
            </a:r>
            <a:r>
              <a:rPr lang="zh-CN" altLang="en-US" sz="2135" b="1" smtClean="0"/>
              <a:t>丰富与发展</a:t>
            </a:r>
            <a:endParaRPr lang="en-US" altLang="zh-CN" sz="2135" b="1"/>
          </a:p>
          <a:p>
            <a:endParaRPr lang="en-US" altLang="zh-CN" sz="2135" b="1" smtClean="0"/>
          </a:p>
          <a:p>
            <a:r>
              <a:rPr lang="en-US" altLang="zh-CN" sz="2135" b="1" smtClean="0"/>
              <a:t>4</a:t>
            </a:r>
            <a:r>
              <a:rPr lang="zh-CN" altLang="en-US" sz="2135" b="1" smtClean="0"/>
              <a:t>、弘扬民族精神的要求：</a:t>
            </a:r>
            <a:endParaRPr lang="zh-CN" altLang="en-US" sz="2135" b="1">
              <a:solidFill>
                <a:srgbClr val="C00000"/>
              </a:solidFill>
              <a:latin typeface="楷体" panose="02010609060101010101" pitchFamily="49" charset="-122"/>
              <a:ea typeface="楷体" panose="02010609060101010101" pitchFamily="49" charset="-122"/>
            </a:endParaRPr>
          </a:p>
        </p:txBody>
      </p:sp>
      <p:sp>
        <p:nvSpPr>
          <p:cNvPr id="17" name="左大括号 73733"/>
          <p:cNvSpPr/>
          <p:nvPr>
            <p:custDataLst>
              <p:tags r:id="rId11"/>
            </p:custDataLst>
          </p:nvPr>
        </p:nvSpPr>
        <p:spPr>
          <a:xfrm>
            <a:off x="4943875" y="2990094"/>
            <a:ext cx="219452" cy="1008112"/>
          </a:xfrm>
          <a:prstGeom prst="leftBrace">
            <a:avLst>
              <a:gd name="adj1" fmla="val 43207"/>
              <a:gd name="adj2" fmla="val 50000"/>
            </a:avLst>
          </a:prstGeom>
          <a:noFill/>
          <a:ln w="57150" cap="flat" cmpd="sng">
            <a:solidFill>
              <a:schemeClr val="tx1"/>
            </a:solidFill>
            <a:prstDash val="solid"/>
            <a:bevel/>
            <a:headEnd type="none" w="med" len="med"/>
            <a:tailEnd type="none" w="med" len="med"/>
          </a:ln>
        </p:spPr>
        <p:txBody>
          <a:bodyPr lIns="69657" tIns="34828" rIns="69657" bIns="34828" anchor="t"/>
          <a:lstStyle/>
          <a:p>
            <a:endParaRPr lang="zh-CN" altLang="en-US" sz="1370">
              <a:latin typeface="Arial" panose="020B0604020202020204" pitchFamily="34" charset="0"/>
              <a:ea typeface="宋体" panose="02010600030101010101" pitchFamily="2" charset="-122"/>
            </a:endParaRPr>
          </a:p>
        </p:txBody>
      </p:sp>
      <p:sp>
        <p:nvSpPr>
          <p:cNvPr id="18" name="TextBox 17"/>
          <p:cNvSpPr txBox="1"/>
          <p:nvPr>
            <p:custDataLst>
              <p:tags r:id="rId12"/>
            </p:custDataLst>
          </p:nvPr>
        </p:nvSpPr>
        <p:spPr>
          <a:xfrm>
            <a:off x="4998737" y="2924946"/>
            <a:ext cx="6144758" cy="1384300"/>
          </a:xfrm>
          <a:prstGeom prst="rect">
            <a:avLst/>
          </a:prstGeom>
          <a:noFill/>
        </p:spPr>
        <p:txBody>
          <a:bodyPr wrap="square" lIns="69657" tIns="34828" rIns="69657" bIns="34828" rtlCol="0">
            <a:spAutoFit/>
          </a:bodyPr>
          <a:lstStyle/>
          <a:p>
            <a:r>
              <a:rPr lang="zh-CN" altLang="en-US" sz="2135" b="1" smtClean="0">
                <a:latin typeface="楷体" panose="02010609060101010101" pitchFamily="49" charset="-122"/>
                <a:ea typeface="楷体" panose="02010609060101010101" pitchFamily="49" charset="-122"/>
              </a:rPr>
              <a:t>（</a:t>
            </a:r>
            <a:r>
              <a:rPr lang="en-US" altLang="zh-CN" sz="2135" b="1" smtClean="0">
                <a:solidFill>
                  <a:srgbClr val="00B0F0"/>
                </a:solidFill>
                <a:latin typeface="楷体" panose="02010609060101010101" pitchFamily="49" charset="-122"/>
                <a:ea typeface="楷体" panose="02010609060101010101" pitchFamily="49" charset="-122"/>
              </a:rPr>
              <a:t>1</a:t>
            </a:r>
            <a:r>
              <a:rPr lang="zh-CN" altLang="en-US" sz="2135" b="1" smtClean="0">
                <a:solidFill>
                  <a:srgbClr val="00B0F0"/>
                </a:solidFill>
                <a:latin typeface="楷体" panose="02010609060101010101" pitchFamily="49" charset="-122"/>
                <a:ea typeface="楷体" panose="02010609060101010101" pitchFamily="49" charset="-122"/>
              </a:rPr>
              <a:t>）</a:t>
            </a:r>
            <a:r>
              <a:rPr lang="zh-CN" altLang="zh-CN" sz="2135" b="1">
                <a:solidFill>
                  <a:srgbClr val="00B0F0"/>
                </a:solidFill>
                <a:latin typeface="楷体" panose="02010609060101010101" pitchFamily="49" charset="-122"/>
                <a:ea typeface="楷体" panose="02010609060101010101" pitchFamily="49" charset="-122"/>
              </a:rPr>
              <a:t>以</a:t>
            </a:r>
            <a:r>
              <a:rPr lang="zh-CN" altLang="zh-CN" sz="2135" b="1">
                <a:solidFill>
                  <a:srgbClr val="C00000"/>
                </a:solidFill>
                <a:latin typeface="楷体" panose="02010609060101010101" pitchFamily="49" charset="-122"/>
                <a:ea typeface="楷体" panose="02010609060101010101" pitchFamily="49" charset="-122"/>
              </a:rPr>
              <a:t>爱国主义</a:t>
            </a:r>
            <a:r>
              <a:rPr lang="zh-CN" altLang="zh-CN" sz="2135" b="1">
                <a:solidFill>
                  <a:srgbClr val="00B0F0"/>
                </a:solidFill>
                <a:latin typeface="楷体" panose="02010609060101010101" pitchFamily="49" charset="-122"/>
                <a:ea typeface="楷体" panose="02010609060101010101" pitchFamily="49" charset="-122"/>
              </a:rPr>
              <a:t>为核心</a:t>
            </a:r>
            <a:r>
              <a:rPr lang="en-US" altLang="zh-CN" sz="2135" b="1">
                <a:solidFill>
                  <a:srgbClr val="00B0F0"/>
                </a:solidFill>
                <a:latin typeface="楷体" panose="02010609060101010101" pitchFamily="49" charset="-122"/>
                <a:ea typeface="楷体" panose="02010609060101010101" pitchFamily="49" charset="-122"/>
              </a:rPr>
              <a:t>,</a:t>
            </a:r>
            <a:r>
              <a:rPr lang="zh-CN" altLang="zh-CN" sz="2135" b="1">
                <a:solidFill>
                  <a:srgbClr val="C00000"/>
                </a:solidFill>
                <a:latin typeface="楷体" panose="02010609060101010101" pitchFamily="49" charset="-122"/>
                <a:ea typeface="楷体" panose="02010609060101010101" pitchFamily="49" charset="-122"/>
              </a:rPr>
              <a:t>团结统一、爱好和平</a:t>
            </a:r>
            <a:r>
              <a:rPr lang="zh-CN" altLang="zh-CN" sz="2135" b="1" smtClean="0">
                <a:solidFill>
                  <a:srgbClr val="C00000"/>
                </a:solidFill>
                <a:latin typeface="楷体" panose="02010609060101010101" pitchFamily="49" charset="-122"/>
                <a:ea typeface="楷体" panose="02010609060101010101" pitchFamily="49" charset="-122"/>
              </a:rPr>
              <a:t>、</a:t>
            </a:r>
            <a:endParaRPr lang="en-US" altLang="zh-CN" sz="2135" b="1">
              <a:solidFill>
                <a:srgbClr val="C00000"/>
              </a:solidFill>
              <a:latin typeface="楷体" panose="02010609060101010101" pitchFamily="49" charset="-122"/>
              <a:ea typeface="楷体" panose="02010609060101010101" pitchFamily="49" charset="-122"/>
            </a:endParaRPr>
          </a:p>
          <a:p>
            <a:r>
              <a:rPr lang="en-US" altLang="zh-CN" sz="2135" b="1" smtClean="0">
                <a:solidFill>
                  <a:srgbClr val="C00000"/>
                </a:solidFill>
                <a:latin typeface="楷体" panose="02010609060101010101" pitchFamily="49" charset="-122"/>
                <a:ea typeface="楷体" panose="02010609060101010101" pitchFamily="49" charset="-122"/>
              </a:rPr>
              <a:t>                      </a:t>
            </a:r>
            <a:r>
              <a:rPr lang="zh-CN" altLang="zh-CN" sz="2135" b="1" smtClean="0">
                <a:solidFill>
                  <a:srgbClr val="C00000"/>
                </a:solidFill>
                <a:latin typeface="楷体" panose="02010609060101010101" pitchFamily="49" charset="-122"/>
                <a:ea typeface="楷体" panose="02010609060101010101" pitchFamily="49" charset="-122"/>
              </a:rPr>
              <a:t>勤劳</a:t>
            </a:r>
            <a:r>
              <a:rPr lang="zh-CN" altLang="zh-CN" sz="2135" b="1">
                <a:solidFill>
                  <a:srgbClr val="C00000"/>
                </a:solidFill>
                <a:latin typeface="楷体" panose="02010609060101010101" pitchFamily="49" charset="-122"/>
                <a:ea typeface="楷体" panose="02010609060101010101" pitchFamily="49" charset="-122"/>
              </a:rPr>
              <a:t>勇敢、</a:t>
            </a:r>
            <a:r>
              <a:rPr lang="zh-CN" altLang="zh-CN" sz="2135" b="1" smtClean="0">
                <a:solidFill>
                  <a:srgbClr val="C00000"/>
                </a:solidFill>
                <a:latin typeface="楷体" panose="02010609060101010101" pitchFamily="49" charset="-122"/>
                <a:ea typeface="楷体" panose="02010609060101010101" pitchFamily="49" charset="-122"/>
              </a:rPr>
              <a:t>自强不息</a:t>
            </a:r>
            <a:endParaRPr lang="en-US" altLang="zh-CN" sz="2135" b="1" smtClean="0">
              <a:solidFill>
                <a:srgbClr val="C00000"/>
              </a:solidFill>
              <a:latin typeface="楷体" panose="02010609060101010101" pitchFamily="49" charset="-122"/>
              <a:ea typeface="楷体" panose="02010609060101010101" pitchFamily="49" charset="-122"/>
            </a:endParaRPr>
          </a:p>
          <a:p>
            <a:r>
              <a:rPr lang="zh-CN" altLang="en-US" sz="2135" b="1" smtClean="0">
                <a:solidFill>
                  <a:srgbClr val="00B0F0"/>
                </a:solidFill>
                <a:latin typeface="楷体" panose="02010609060101010101" pitchFamily="49" charset="-122"/>
                <a:ea typeface="楷体" panose="02010609060101010101" pitchFamily="49" charset="-122"/>
              </a:rPr>
              <a:t>（</a:t>
            </a:r>
            <a:r>
              <a:rPr lang="en-US" altLang="zh-CN" sz="2135" b="1" smtClean="0">
                <a:solidFill>
                  <a:srgbClr val="00B0F0"/>
                </a:solidFill>
                <a:latin typeface="楷体" panose="02010609060101010101" pitchFamily="49" charset="-122"/>
                <a:ea typeface="楷体" panose="02010609060101010101" pitchFamily="49" charset="-122"/>
              </a:rPr>
              <a:t>2</a:t>
            </a:r>
            <a:r>
              <a:rPr lang="zh-CN" altLang="en-US" sz="2135" b="1" smtClean="0">
                <a:solidFill>
                  <a:srgbClr val="00B0F0"/>
                </a:solidFill>
                <a:latin typeface="楷体" panose="02010609060101010101" pitchFamily="49" charset="-122"/>
                <a:ea typeface="楷体" panose="02010609060101010101" pitchFamily="49" charset="-122"/>
              </a:rPr>
              <a:t>）</a:t>
            </a:r>
            <a:r>
              <a:rPr lang="zh-CN" altLang="zh-CN" sz="2135" b="1">
                <a:solidFill>
                  <a:srgbClr val="C00000"/>
                </a:solidFill>
                <a:latin typeface="楷体" panose="02010609060101010101" pitchFamily="49" charset="-122"/>
                <a:ea typeface="楷体" panose="02010609060101010101" pitchFamily="49" charset="-122"/>
              </a:rPr>
              <a:t>伟大创造精神、伟大奋斗精神</a:t>
            </a:r>
            <a:r>
              <a:rPr lang="zh-CN" altLang="zh-CN" sz="2135" b="1" smtClean="0">
                <a:solidFill>
                  <a:srgbClr val="C00000"/>
                </a:solidFill>
                <a:latin typeface="楷体" panose="02010609060101010101" pitchFamily="49" charset="-122"/>
                <a:ea typeface="楷体" panose="02010609060101010101" pitchFamily="49" charset="-122"/>
              </a:rPr>
              <a:t>、</a:t>
            </a:r>
            <a:endParaRPr lang="en-US" altLang="zh-CN" sz="2135" b="1" smtClean="0">
              <a:solidFill>
                <a:srgbClr val="C00000"/>
              </a:solidFill>
              <a:latin typeface="楷体" panose="02010609060101010101" pitchFamily="49" charset="-122"/>
              <a:ea typeface="楷体" panose="02010609060101010101" pitchFamily="49" charset="-122"/>
            </a:endParaRPr>
          </a:p>
          <a:p>
            <a:r>
              <a:rPr lang="en-US" altLang="zh-CN" sz="2135" b="1">
                <a:solidFill>
                  <a:srgbClr val="C00000"/>
                </a:solidFill>
                <a:latin typeface="楷体" panose="02010609060101010101" pitchFamily="49" charset="-122"/>
                <a:ea typeface="楷体" panose="02010609060101010101" pitchFamily="49" charset="-122"/>
              </a:rPr>
              <a:t> </a:t>
            </a:r>
            <a:r>
              <a:rPr lang="en-US" altLang="zh-CN" sz="2135" b="1" smtClean="0">
                <a:solidFill>
                  <a:srgbClr val="C00000"/>
                </a:solidFill>
                <a:latin typeface="楷体" panose="02010609060101010101" pitchFamily="49" charset="-122"/>
                <a:ea typeface="楷体" panose="02010609060101010101" pitchFamily="49" charset="-122"/>
              </a:rPr>
              <a:t>    </a:t>
            </a:r>
            <a:r>
              <a:rPr lang="zh-CN" altLang="zh-CN" sz="2135" b="1" smtClean="0">
                <a:solidFill>
                  <a:srgbClr val="C00000"/>
                </a:solidFill>
                <a:latin typeface="楷体" panose="02010609060101010101" pitchFamily="49" charset="-122"/>
                <a:ea typeface="楷体" panose="02010609060101010101" pitchFamily="49" charset="-122"/>
              </a:rPr>
              <a:t>伟大</a:t>
            </a:r>
            <a:r>
              <a:rPr lang="zh-CN" altLang="zh-CN" sz="2135" b="1">
                <a:solidFill>
                  <a:srgbClr val="C00000"/>
                </a:solidFill>
                <a:latin typeface="楷体" panose="02010609060101010101" pitchFamily="49" charset="-122"/>
                <a:ea typeface="楷体" panose="02010609060101010101" pitchFamily="49" charset="-122"/>
              </a:rPr>
              <a:t>团结精神、伟大梦想精神</a:t>
            </a:r>
            <a:endParaRPr lang="zh-CN" altLang="en-US" sz="2135" b="1">
              <a:solidFill>
                <a:srgbClr val="C00000"/>
              </a:solidFill>
              <a:latin typeface="楷体" panose="02010609060101010101" pitchFamily="49" charset="-122"/>
              <a:ea typeface="楷体" panose="02010609060101010101" pitchFamily="49" charset="-122"/>
            </a:endParaRPr>
          </a:p>
        </p:txBody>
      </p:sp>
      <p:sp>
        <p:nvSpPr>
          <p:cNvPr id="19" name="左大括号 73733"/>
          <p:cNvSpPr/>
          <p:nvPr>
            <p:custDataLst>
              <p:tags r:id="rId13"/>
            </p:custDataLst>
          </p:nvPr>
        </p:nvSpPr>
        <p:spPr>
          <a:xfrm>
            <a:off x="4889011" y="4365104"/>
            <a:ext cx="219452" cy="1038972"/>
          </a:xfrm>
          <a:prstGeom prst="leftBrace">
            <a:avLst>
              <a:gd name="adj1" fmla="val 43207"/>
              <a:gd name="adj2" fmla="val 50000"/>
            </a:avLst>
          </a:prstGeom>
          <a:noFill/>
          <a:ln w="57150" cap="flat" cmpd="sng">
            <a:solidFill>
              <a:schemeClr val="tx1"/>
            </a:solidFill>
            <a:prstDash val="solid"/>
            <a:bevel/>
            <a:headEnd type="none" w="med" len="med"/>
            <a:tailEnd type="none" w="med" len="med"/>
          </a:ln>
        </p:spPr>
        <p:txBody>
          <a:bodyPr lIns="69657" tIns="34828" rIns="69657" bIns="34828" anchor="t"/>
          <a:lstStyle/>
          <a:p>
            <a:endParaRPr lang="zh-CN" altLang="en-US" sz="1370">
              <a:latin typeface="Arial" panose="020B0604020202020204" pitchFamily="34" charset="0"/>
              <a:ea typeface="宋体" panose="02010600030101010101" pitchFamily="2" charset="-122"/>
            </a:endParaRPr>
          </a:p>
        </p:txBody>
      </p:sp>
      <p:sp>
        <p:nvSpPr>
          <p:cNvPr id="20" name="TextBox 19"/>
          <p:cNvSpPr txBox="1"/>
          <p:nvPr>
            <p:custDataLst>
              <p:tags r:id="rId14"/>
            </p:custDataLst>
          </p:nvPr>
        </p:nvSpPr>
        <p:spPr>
          <a:xfrm>
            <a:off x="4943874" y="4306813"/>
            <a:ext cx="6638529" cy="1594485"/>
          </a:xfrm>
          <a:prstGeom prst="rect">
            <a:avLst/>
          </a:prstGeom>
          <a:noFill/>
        </p:spPr>
        <p:txBody>
          <a:bodyPr wrap="square" lIns="69657" tIns="34828" rIns="69657" bIns="34828" rtlCol="0">
            <a:spAutoFit/>
          </a:bodyPr>
          <a:lstStyle/>
          <a:p>
            <a:r>
              <a:rPr lang="zh-CN" altLang="en-US" sz="2135" b="1" smtClean="0">
                <a:latin typeface="楷体" panose="02010609060101010101" pitchFamily="49" charset="-122"/>
                <a:ea typeface="楷体" panose="02010609060101010101" pitchFamily="49" charset="-122"/>
              </a:rPr>
              <a:t>（</a:t>
            </a:r>
            <a:r>
              <a:rPr lang="en-US" altLang="zh-CN" sz="2135" b="1" smtClean="0">
                <a:latin typeface="楷体" panose="02010609060101010101" pitchFamily="49" charset="-122"/>
                <a:ea typeface="楷体" panose="02010609060101010101" pitchFamily="49" charset="-122"/>
              </a:rPr>
              <a:t>1</a:t>
            </a:r>
            <a:r>
              <a:rPr lang="zh-CN" altLang="en-US" sz="2135" b="1" smtClean="0">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为中国发展和人类文明进步提供了</a:t>
            </a:r>
            <a:r>
              <a:rPr lang="zh-CN" altLang="zh-CN" sz="2135" b="1">
                <a:solidFill>
                  <a:srgbClr val="00B0F0"/>
                </a:solidFill>
                <a:latin typeface="楷体" panose="02010609060101010101" pitchFamily="49" charset="-122"/>
                <a:ea typeface="楷体" panose="02010609060101010101" pitchFamily="49" charset="-122"/>
              </a:rPr>
              <a:t>强大精神动力</a:t>
            </a:r>
            <a:r>
              <a:rPr lang="zh-CN" altLang="zh-CN" sz="2135" b="1">
                <a:latin typeface="楷体" panose="02010609060101010101" pitchFamily="49" charset="-122"/>
                <a:ea typeface="楷体" panose="02010609060101010101" pitchFamily="49" charset="-122"/>
              </a:rPr>
              <a:t>。</a:t>
            </a:r>
            <a:endParaRPr lang="en-US" altLang="zh-CN" sz="2135" b="1" smtClean="0">
              <a:latin typeface="楷体" panose="02010609060101010101" pitchFamily="49" charset="-122"/>
              <a:ea typeface="楷体" panose="02010609060101010101" pitchFamily="49" charset="-122"/>
            </a:endParaRPr>
          </a:p>
          <a:p>
            <a:r>
              <a:rPr lang="zh-CN" altLang="en-US" sz="2135" b="1" smtClean="0">
                <a:latin typeface="楷体" panose="02010609060101010101" pitchFamily="49" charset="-122"/>
                <a:ea typeface="楷体" panose="02010609060101010101" pitchFamily="49" charset="-122"/>
              </a:rPr>
              <a:t>（</a:t>
            </a:r>
            <a:r>
              <a:rPr lang="en-US" altLang="zh-CN" sz="2135" b="1" smtClean="0">
                <a:latin typeface="楷体" panose="02010609060101010101" pitchFamily="49" charset="-122"/>
                <a:ea typeface="楷体" panose="02010609060101010101" pitchFamily="49" charset="-122"/>
              </a:rPr>
              <a:t>2</a:t>
            </a:r>
            <a:r>
              <a:rPr lang="zh-CN" altLang="en-US" sz="2135" b="1" smtClean="0">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集中体现了中华民族的</a:t>
            </a:r>
            <a:r>
              <a:rPr lang="zh-CN" altLang="zh-CN" sz="2135" b="1">
                <a:solidFill>
                  <a:srgbClr val="00B0F0"/>
                </a:solidFill>
                <a:latin typeface="楷体" panose="02010609060101010101" pitchFamily="49" charset="-122"/>
                <a:ea typeface="楷体" panose="02010609060101010101" pitchFamily="49" charset="-122"/>
              </a:rPr>
              <a:t>整体风貌和精神特征</a:t>
            </a:r>
            <a:r>
              <a:rPr lang="en-US" altLang="zh-CN" sz="2135" b="1">
                <a:latin typeface="楷体" panose="02010609060101010101" pitchFamily="49" charset="-122"/>
                <a:ea typeface="楷体" panose="02010609060101010101" pitchFamily="49" charset="-122"/>
              </a:rPr>
              <a:t>,</a:t>
            </a:r>
            <a:r>
              <a:rPr lang="zh-CN" altLang="zh-CN" sz="2135" b="1" smtClean="0">
                <a:latin typeface="楷体" panose="02010609060101010101" pitchFamily="49" charset="-122"/>
                <a:ea typeface="楷体" panose="02010609060101010101" pitchFamily="49" charset="-122"/>
              </a:rPr>
              <a:t>体</a:t>
            </a:r>
            <a:endParaRPr lang="en-US" altLang="zh-CN" sz="2135" b="1" smtClean="0">
              <a:latin typeface="楷体" panose="02010609060101010101" pitchFamily="49" charset="-122"/>
              <a:ea typeface="楷体" panose="02010609060101010101" pitchFamily="49" charset="-122"/>
            </a:endParaRPr>
          </a:p>
          <a:p>
            <a:r>
              <a:rPr lang="en-US" altLang="zh-CN" sz="2135" b="1" smtClean="0">
                <a:latin typeface="楷体" panose="02010609060101010101" pitchFamily="49" charset="-122"/>
                <a:ea typeface="楷体" panose="02010609060101010101" pitchFamily="49" charset="-122"/>
              </a:rPr>
              <a:t>     </a:t>
            </a:r>
            <a:r>
              <a:rPr lang="zh-CN" altLang="zh-CN" sz="2135" b="1" smtClean="0">
                <a:latin typeface="楷体" panose="02010609060101010101" pitchFamily="49" charset="-122"/>
                <a:ea typeface="楷体" panose="02010609060101010101" pitchFamily="49" charset="-122"/>
              </a:rPr>
              <a:t>现了中华民族</a:t>
            </a:r>
            <a:r>
              <a:rPr lang="zh-CN" altLang="zh-CN" sz="2135" b="1">
                <a:solidFill>
                  <a:srgbClr val="00B0F0"/>
                </a:solidFill>
                <a:latin typeface="楷体" panose="02010609060101010101" pitchFamily="49" charset="-122"/>
                <a:ea typeface="楷体" panose="02010609060101010101" pitchFamily="49" charset="-122"/>
              </a:rPr>
              <a:t>共同的价值追求</a:t>
            </a:r>
            <a:r>
              <a:rPr lang="en-US" altLang="zh-CN" sz="2135" b="1">
                <a:latin typeface="楷体" panose="02010609060101010101" pitchFamily="49" charset="-122"/>
                <a:ea typeface="楷体" panose="02010609060101010101" pitchFamily="49" charset="-122"/>
              </a:rPr>
              <a:t>,</a:t>
            </a:r>
            <a:r>
              <a:rPr lang="zh-CN" altLang="zh-CN" sz="2135" b="1">
                <a:latin typeface="楷体" panose="02010609060101010101" pitchFamily="49" charset="-122"/>
                <a:ea typeface="楷体" panose="02010609060101010101" pitchFamily="49" charset="-122"/>
              </a:rPr>
              <a:t>是中华民族</a:t>
            </a:r>
            <a:r>
              <a:rPr lang="zh-CN" altLang="zh-CN" sz="2135" b="1" smtClean="0">
                <a:solidFill>
                  <a:srgbClr val="00B0F0"/>
                </a:solidFill>
                <a:latin typeface="楷体" panose="02010609060101010101" pitchFamily="49" charset="-122"/>
                <a:ea typeface="楷体" panose="02010609060101010101" pitchFamily="49" charset="-122"/>
              </a:rPr>
              <a:t>永远</a:t>
            </a:r>
            <a:endParaRPr lang="en-US" altLang="zh-CN" sz="2135" b="1" smtClean="0">
              <a:solidFill>
                <a:srgbClr val="00B0F0"/>
              </a:solidFill>
              <a:latin typeface="楷体" panose="02010609060101010101" pitchFamily="49" charset="-122"/>
              <a:ea typeface="楷体" panose="02010609060101010101" pitchFamily="49" charset="-122"/>
            </a:endParaRPr>
          </a:p>
          <a:p>
            <a:r>
              <a:rPr lang="en-US" altLang="zh-CN" sz="2135" b="1" smtClean="0">
                <a:solidFill>
                  <a:srgbClr val="00B0F0"/>
                </a:solidFill>
                <a:latin typeface="楷体" panose="02010609060101010101" pitchFamily="49" charset="-122"/>
                <a:ea typeface="楷体" panose="02010609060101010101" pitchFamily="49" charset="-122"/>
              </a:rPr>
              <a:t>     </a:t>
            </a:r>
            <a:r>
              <a:rPr lang="zh-CN" altLang="zh-CN" sz="2135" b="1" smtClean="0">
                <a:solidFill>
                  <a:srgbClr val="00B0F0"/>
                </a:solidFill>
                <a:latin typeface="楷体" panose="02010609060101010101" pitchFamily="49" charset="-122"/>
                <a:ea typeface="楷体" panose="02010609060101010101" pitchFamily="49" charset="-122"/>
              </a:rPr>
              <a:t>的精神</a:t>
            </a:r>
            <a:r>
              <a:rPr lang="zh-CN" altLang="zh-CN" sz="2135" b="1">
                <a:solidFill>
                  <a:srgbClr val="00B0F0"/>
                </a:solidFill>
                <a:latin typeface="楷体" panose="02010609060101010101" pitchFamily="49" charset="-122"/>
                <a:ea typeface="楷体" panose="02010609060101010101" pitchFamily="49" charset="-122"/>
              </a:rPr>
              <a:t>火炬</a:t>
            </a:r>
            <a:r>
              <a:rPr lang="zh-CN" altLang="zh-CN" sz="2135" b="1">
                <a:latin typeface="楷体" panose="02010609060101010101" pitchFamily="49" charset="-122"/>
                <a:ea typeface="楷体" panose="02010609060101010101" pitchFamily="49" charset="-122"/>
              </a:rPr>
              <a:t>。</a:t>
            </a:r>
            <a:endParaRPr lang="zh-CN" altLang="zh-CN" sz="2135" b="1">
              <a:latin typeface="楷体" panose="02010609060101010101" pitchFamily="49" charset="-122"/>
              <a:ea typeface="楷体" panose="02010609060101010101" pitchFamily="49" charset="-122"/>
            </a:endParaRPr>
          </a:p>
          <a:p>
            <a:endParaRPr lang="zh-CN" altLang="en-US" sz="1370"/>
          </a:p>
        </p:txBody>
      </p:sp>
      <p:sp>
        <p:nvSpPr>
          <p:cNvPr id="21" name="TextBox 20"/>
          <p:cNvSpPr txBox="1"/>
          <p:nvPr>
            <p:custDataLst>
              <p:tags r:id="rId15"/>
            </p:custDataLst>
          </p:nvPr>
        </p:nvSpPr>
        <p:spPr>
          <a:xfrm>
            <a:off x="5711958" y="6227025"/>
            <a:ext cx="4780280" cy="397510"/>
          </a:xfrm>
          <a:prstGeom prst="rect">
            <a:avLst/>
          </a:prstGeom>
          <a:noFill/>
        </p:spPr>
        <p:txBody>
          <a:bodyPr wrap="none" lIns="69657" tIns="34828" rIns="69657" bIns="34828" rtlCol="0">
            <a:spAutoFit/>
          </a:bodyPr>
          <a:lstStyle/>
          <a:p>
            <a:pPr lvl="0"/>
            <a:r>
              <a:rPr lang="zh-CN" altLang="zh-CN" sz="2135" b="1">
                <a:solidFill>
                  <a:srgbClr val="C00000"/>
                </a:solidFill>
                <a:latin typeface="楷体" panose="02010609060101010101" pitchFamily="49" charset="-122"/>
                <a:ea typeface="楷体" panose="02010609060101010101" pitchFamily="49" charset="-122"/>
              </a:rPr>
              <a:t>必须培育和践行社会主义核心价值观。</a:t>
            </a:r>
            <a:endParaRPr lang="zh-CN" altLang="en-US" sz="2135" b="1">
              <a:solidFill>
                <a:srgbClr val="C0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p:bldP spid="10" grpId="0" bldLvl="0" animBg="1"/>
      <p:bldP spid="11" grpId="0"/>
      <p:bldP spid="12" grpId="0" bldLvl="0" animBg="1"/>
      <p:bldP spid="13" grpId="0" bldLvl="0" animBg="1"/>
      <p:bldP spid="14" grpId="0"/>
      <p:bldP spid="15" grpId="0"/>
      <p:bldP spid="16" grpId="0"/>
      <p:bldP spid="17" grpId="0" bldLvl="0" animBg="1"/>
      <p:bldP spid="18" grpId="0"/>
      <p:bldP spid="19" grpId="0" bldLvl="0" animBg="1"/>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51580" y="251530"/>
            <a:ext cx="10969200" cy="705600"/>
          </a:xfrm>
        </p:spPr>
        <p:txBody>
          <a:bodyPr>
            <a:normAutofit fontScale="90000"/>
          </a:bodyPr>
          <a:lstStyle/>
          <a:p>
            <a:r>
              <a:rPr lang="en-US" altLang="zh-CN"/>
              <a:t>                         </a:t>
            </a:r>
            <a:r>
              <a:rPr lang="zh-CN" altLang="en-US"/>
              <a:t>习题巩固</a:t>
            </a:r>
            <a:endParaRPr lang="zh-CN" altLang="en-US"/>
          </a:p>
        </p:txBody>
      </p:sp>
      <p:sp>
        <p:nvSpPr>
          <p:cNvPr id="3" name="文本框 2"/>
          <p:cNvSpPr txBox="1"/>
          <p:nvPr>
            <p:custDataLst>
              <p:tags r:id="rId2"/>
            </p:custDataLst>
          </p:nvPr>
        </p:nvSpPr>
        <p:spPr>
          <a:xfrm>
            <a:off x="261620" y="1172210"/>
            <a:ext cx="11487150" cy="4569460"/>
          </a:xfrm>
          <a:prstGeom prst="rect">
            <a:avLst/>
          </a:prstGeom>
          <a:noFill/>
        </p:spPr>
        <p:txBody>
          <a:bodyPr wrap="square" rtlCol="0" anchor="t">
            <a:spAutoFit/>
          </a:bodyPr>
          <a:lstStyle/>
          <a:p>
            <a:pPr fontAlgn="auto">
              <a:lnSpc>
                <a:spcPts val="3880"/>
              </a:lnSpc>
              <a:buFont typeface="Arial" panose="020B0604020202020204" pitchFamily="34" charset="0"/>
              <a:buNone/>
            </a:pPr>
            <a:r>
              <a:rPr lang="en-US" altLang="zh-CN" sz="2400" b="1" smtClean="0">
                <a:solidFill>
                  <a:schemeClr val="tx1"/>
                </a:solidFill>
                <a:sym typeface="+mn-ea"/>
              </a:rPr>
              <a:t>        1.</a:t>
            </a:r>
            <a:r>
              <a:rPr lang="zh-CN" altLang="zh-CN" sz="2400" b="1" smtClean="0">
                <a:solidFill>
                  <a:schemeClr val="tx1"/>
                </a:solidFill>
                <a:sym typeface="+mn-ea"/>
              </a:rPr>
              <a:t>始于红船精神历经革命战争烽火淬炼的井冈山精神、长征精神、延安精神、西柏坡精神等，社会主义建设年代锻造的</a:t>
            </a:r>
            <a:r>
              <a:rPr lang="en-US" altLang="zh-CN" sz="2400" b="1" smtClean="0">
                <a:solidFill>
                  <a:schemeClr val="tx1"/>
                </a:solidFill>
                <a:sym typeface="+mn-ea"/>
              </a:rPr>
              <a:t>“</a:t>
            </a:r>
            <a:r>
              <a:rPr lang="zh-CN" altLang="zh-CN" sz="2400" b="1" smtClean="0">
                <a:solidFill>
                  <a:schemeClr val="tx1"/>
                </a:solidFill>
                <a:sym typeface="+mn-ea"/>
              </a:rPr>
              <a:t>两弹一星</a:t>
            </a:r>
            <a:r>
              <a:rPr lang="en-US" altLang="zh-CN" sz="2400" b="1" smtClean="0">
                <a:solidFill>
                  <a:schemeClr val="tx1"/>
                </a:solidFill>
                <a:sym typeface="+mn-ea"/>
              </a:rPr>
              <a:t>”</a:t>
            </a:r>
            <a:r>
              <a:rPr lang="zh-CN" altLang="zh-CN" sz="2400" b="1" smtClean="0">
                <a:solidFill>
                  <a:schemeClr val="tx1"/>
                </a:solidFill>
                <a:sym typeface="+mn-ea"/>
              </a:rPr>
              <a:t>精神、雷锋精神、红旗渠精神等，改革开放新时期进发的小岗精神、特区精神、载人航天精神等</a:t>
            </a:r>
            <a:r>
              <a:rPr lang="en-US" altLang="zh-CN" sz="2400" b="1" smtClean="0">
                <a:solidFill>
                  <a:schemeClr val="tx1"/>
                </a:solidFill>
                <a:sym typeface="+mn-ea"/>
              </a:rPr>
              <a:t>…</a:t>
            </a:r>
            <a:r>
              <a:rPr lang="zh-CN" altLang="zh-CN" sz="2400" b="1" smtClean="0">
                <a:solidFill>
                  <a:schemeClr val="tx1"/>
                </a:solidFill>
                <a:sym typeface="+mn-ea"/>
              </a:rPr>
              <a:t>不断延伸，构筑起中华民族的精神高地。材料说明</a:t>
            </a:r>
            <a:endParaRPr lang="zh-CN" altLang="zh-CN" sz="2400" b="1" smtClean="0">
              <a:solidFill>
                <a:schemeClr val="tx1"/>
              </a:solidFill>
            </a:endParaRPr>
          </a:p>
          <a:p>
            <a:pPr fontAlgn="auto">
              <a:lnSpc>
                <a:spcPts val="3880"/>
              </a:lnSpc>
              <a:buFont typeface="Arial" panose="020B0604020202020204" pitchFamily="34" charset="0"/>
              <a:buNone/>
            </a:pPr>
            <a:r>
              <a:rPr lang="en-US" altLang="zh-CN" sz="2400" b="1" smtClean="0">
                <a:solidFill>
                  <a:schemeClr val="tx1"/>
                </a:solidFill>
                <a:sym typeface="+mn-ea"/>
              </a:rPr>
              <a:t> </a:t>
            </a:r>
            <a:r>
              <a:rPr lang="zh-CN" altLang="zh-CN" sz="2400" b="1" smtClean="0">
                <a:solidFill>
                  <a:schemeClr val="tx1"/>
                </a:solidFill>
                <a:sym typeface="+mn-ea"/>
              </a:rPr>
              <a:t>①中华民族精神决定了中华各民族共同的价值追求和精神向往</a:t>
            </a:r>
            <a:endParaRPr lang="zh-CN" altLang="zh-CN" sz="2400" b="1" smtClean="0">
              <a:solidFill>
                <a:schemeClr val="tx1"/>
              </a:solidFill>
            </a:endParaRPr>
          </a:p>
          <a:p>
            <a:pPr fontAlgn="auto">
              <a:lnSpc>
                <a:spcPts val="3880"/>
              </a:lnSpc>
              <a:buFont typeface="Arial" panose="020B0604020202020204" pitchFamily="34" charset="0"/>
              <a:buNone/>
            </a:pPr>
            <a:r>
              <a:rPr lang="en-US" altLang="zh-CN" sz="2400" b="1" smtClean="0">
                <a:solidFill>
                  <a:schemeClr val="tx1"/>
                </a:solidFill>
                <a:sym typeface="+mn-ea"/>
              </a:rPr>
              <a:t> </a:t>
            </a:r>
            <a:r>
              <a:rPr lang="zh-CN" altLang="zh-CN" sz="2400" b="1" smtClean="0">
                <a:solidFill>
                  <a:schemeClr val="tx1"/>
                </a:solidFill>
                <a:sym typeface="+mn-ea"/>
              </a:rPr>
              <a:t>②不同时代民族精神的具体内涵能与时俱进，但基本内涵不变</a:t>
            </a:r>
            <a:endParaRPr lang="zh-CN" altLang="zh-CN" sz="2400" b="1" smtClean="0">
              <a:solidFill>
                <a:schemeClr val="tx1"/>
              </a:solidFill>
            </a:endParaRPr>
          </a:p>
          <a:p>
            <a:pPr fontAlgn="auto">
              <a:lnSpc>
                <a:spcPts val="3880"/>
              </a:lnSpc>
              <a:buFont typeface="Arial" panose="020B0604020202020204" pitchFamily="34" charset="0"/>
              <a:buNone/>
            </a:pPr>
            <a:r>
              <a:rPr lang="en-US" altLang="zh-CN" sz="2400" b="1" smtClean="0">
                <a:solidFill>
                  <a:schemeClr val="tx1"/>
                </a:solidFill>
                <a:sym typeface="+mn-ea"/>
              </a:rPr>
              <a:t> </a:t>
            </a:r>
            <a:r>
              <a:rPr lang="zh-CN" altLang="zh-CN" sz="2400" b="1" smtClean="0">
                <a:solidFill>
                  <a:schemeClr val="tx1"/>
                </a:solidFill>
                <a:sym typeface="+mn-ea"/>
              </a:rPr>
              <a:t>③弘扬和培育伟大的中华民族精神是文化建设极为重要的任务</a:t>
            </a:r>
            <a:endParaRPr lang="zh-CN" altLang="zh-CN" sz="2400" b="1" smtClean="0">
              <a:solidFill>
                <a:schemeClr val="tx1"/>
              </a:solidFill>
            </a:endParaRPr>
          </a:p>
          <a:p>
            <a:pPr fontAlgn="auto">
              <a:lnSpc>
                <a:spcPts val="3880"/>
              </a:lnSpc>
              <a:buFont typeface="Arial" panose="020B0604020202020204" pitchFamily="34" charset="0"/>
              <a:buNone/>
            </a:pPr>
            <a:r>
              <a:rPr lang="en-US" altLang="zh-CN" sz="2400" b="1" smtClean="0">
                <a:solidFill>
                  <a:schemeClr val="tx1"/>
                </a:solidFill>
                <a:sym typeface="+mn-ea"/>
              </a:rPr>
              <a:t> </a:t>
            </a:r>
            <a:r>
              <a:rPr lang="zh-CN" altLang="zh-CN" sz="2400" b="1" smtClean="0">
                <a:solidFill>
                  <a:schemeClr val="tx1"/>
                </a:solidFill>
                <a:sym typeface="+mn-ea"/>
              </a:rPr>
              <a:t>④民族精神是中国人民在长期奋斗中培育、继承和发展起来的</a:t>
            </a:r>
            <a:br>
              <a:rPr lang="en-US" altLang="zh-CN" sz="2400" b="1" smtClean="0">
                <a:solidFill>
                  <a:srgbClr val="FF0000"/>
                </a:solidFill>
                <a:sym typeface="+mn-ea"/>
              </a:rPr>
            </a:br>
            <a:r>
              <a:rPr lang="en-US" altLang="zh-CN" sz="2400" b="1" smtClean="0">
                <a:sym typeface="+mn-ea"/>
              </a:rPr>
              <a:t>A.</a:t>
            </a:r>
            <a:r>
              <a:rPr lang="zh-CN" altLang="zh-CN" sz="2400" b="1" smtClean="0">
                <a:sym typeface="+mn-ea"/>
              </a:rPr>
              <a:t>①②</a:t>
            </a:r>
            <a:r>
              <a:rPr lang="en-US" altLang="zh-CN" sz="2400" b="1" smtClean="0">
                <a:sym typeface="+mn-ea"/>
              </a:rPr>
              <a:t>  </a:t>
            </a:r>
            <a:r>
              <a:rPr lang="zh-CN" altLang="en-US" sz="2400" b="1" smtClean="0">
                <a:sym typeface="+mn-ea"/>
              </a:rPr>
              <a:t>　　</a:t>
            </a:r>
            <a:r>
              <a:rPr lang="en-US" altLang="zh-CN" sz="2400" b="1" smtClean="0">
                <a:sym typeface="+mn-ea"/>
              </a:rPr>
              <a:t>B.</a:t>
            </a:r>
            <a:r>
              <a:rPr lang="zh-CN" altLang="zh-CN" sz="2400" b="1" smtClean="0">
                <a:sym typeface="+mn-ea"/>
              </a:rPr>
              <a:t>①③</a:t>
            </a:r>
            <a:r>
              <a:rPr lang="en-US" altLang="zh-CN" sz="2400" b="1" smtClean="0">
                <a:sym typeface="+mn-ea"/>
              </a:rPr>
              <a:t>  </a:t>
            </a:r>
            <a:r>
              <a:rPr lang="zh-CN" altLang="en-US" sz="2400" b="1" smtClean="0">
                <a:sym typeface="+mn-ea"/>
              </a:rPr>
              <a:t>　　</a:t>
            </a:r>
            <a:r>
              <a:rPr lang="en-US" altLang="zh-CN" sz="2400" b="1" smtClean="0">
                <a:sym typeface="+mn-ea"/>
              </a:rPr>
              <a:t>C.</a:t>
            </a:r>
            <a:r>
              <a:rPr lang="zh-CN" altLang="zh-CN" sz="2400" b="1" smtClean="0">
                <a:sym typeface="+mn-ea"/>
              </a:rPr>
              <a:t>②④</a:t>
            </a:r>
            <a:r>
              <a:rPr lang="en-US" altLang="zh-CN" sz="2400" b="1" smtClean="0">
                <a:sym typeface="+mn-ea"/>
              </a:rPr>
              <a:t>  </a:t>
            </a:r>
            <a:r>
              <a:rPr lang="zh-CN" altLang="en-US" sz="2400" b="1" smtClean="0">
                <a:sym typeface="+mn-ea"/>
              </a:rPr>
              <a:t>　　</a:t>
            </a:r>
            <a:r>
              <a:rPr lang="en-US" altLang="zh-CN" sz="2400" b="1" smtClean="0">
                <a:sym typeface="+mn-ea"/>
              </a:rPr>
              <a:t>D.</a:t>
            </a:r>
            <a:r>
              <a:rPr lang="zh-CN" altLang="zh-CN" sz="2400" b="1" smtClean="0">
                <a:sym typeface="+mn-ea"/>
              </a:rPr>
              <a:t>③</a:t>
            </a:r>
            <a:r>
              <a:rPr lang="en-US" altLang="zh-CN" sz="2400" b="1" smtClean="0">
                <a:sym typeface="+mn-ea"/>
              </a:rPr>
              <a:t>④</a:t>
            </a:r>
            <a:endParaRPr lang="en-US" altLang="zh-CN" sz="2400" b="1" smtClean="0">
              <a:sym typeface="+mn-ea"/>
            </a:endParaRPr>
          </a:p>
        </p:txBody>
      </p:sp>
      <p:sp>
        <p:nvSpPr>
          <p:cNvPr id="4" name="文本框 3"/>
          <p:cNvSpPr txBox="1"/>
          <p:nvPr>
            <p:custDataLst>
              <p:tags r:id="rId3"/>
            </p:custDataLst>
          </p:nvPr>
        </p:nvSpPr>
        <p:spPr>
          <a:xfrm>
            <a:off x="10029825" y="3319145"/>
            <a:ext cx="1590675" cy="1568450"/>
          </a:xfrm>
          <a:prstGeom prst="rect">
            <a:avLst/>
          </a:prstGeom>
          <a:noFill/>
        </p:spPr>
        <p:txBody>
          <a:bodyPr wrap="square" rtlCol="0">
            <a:spAutoFit/>
          </a:bodyPr>
          <a:lstStyle/>
          <a:p>
            <a:r>
              <a:rPr lang="en-US" altLang="zh-CN" sz="9600">
                <a:solidFill>
                  <a:srgbClr val="FF0000"/>
                </a:solidFill>
              </a:rPr>
              <a:t>C</a:t>
            </a:r>
            <a:endParaRPr lang="en-US" altLang="zh-CN" sz="96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11575" y="236925"/>
            <a:ext cx="10969200" cy="705600"/>
          </a:xfrm>
        </p:spPr>
        <p:txBody>
          <a:bodyPr>
            <a:normAutofit/>
          </a:bodyPr>
          <a:lstStyle/>
          <a:p>
            <a:r>
              <a:rPr lang="en-US" altLang="zh-CN"/>
              <a:t>                   </a:t>
            </a:r>
            <a:endParaRPr lang="zh-CN" altLang="en-US"/>
          </a:p>
        </p:txBody>
      </p:sp>
      <p:sp>
        <p:nvSpPr>
          <p:cNvPr id="3" name="文本框 2"/>
          <p:cNvSpPr txBox="1"/>
          <p:nvPr>
            <p:custDataLst>
              <p:tags r:id="rId2"/>
            </p:custDataLst>
          </p:nvPr>
        </p:nvSpPr>
        <p:spPr>
          <a:xfrm>
            <a:off x="611505" y="236855"/>
            <a:ext cx="11356975" cy="5754370"/>
          </a:xfrm>
          <a:prstGeom prst="rect">
            <a:avLst/>
          </a:prstGeom>
          <a:noFill/>
        </p:spPr>
        <p:txBody>
          <a:bodyPr wrap="square" rtlCol="0" anchor="t">
            <a:spAutoFit/>
          </a:bodyPr>
          <a:lstStyle/>
          <a:p>
            <a:pPr fontAlgn="auto">
              <a:lnSpc>
                <a:spcPts val="3680"/>
              </a:lnSpc>
            </a:pPr>
            <a:r>
              <a:rPr lang="en-US" altLang="zh-CN" sz="24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    </a:t>
            </a:r>
            <a:r>
              <a:rPr lang="en-US" alt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 2.</a:t>
            </a: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在全国抗击新冠肺炎疫情表彰大会上，习近平深刻概括了伟大抗疫精神：“在这场同严重疫情的殊死较量中，中国人民和中华民族以敢于斗争、敢于胜利的大无畏气概，铸就了生命至上、举国同心、舍生忘死、尊重科学、命运与共的伟大抗疫精神。”关于伟大抗疫精神，以下说法错误的是（   ）</a:t>
            </a:r>
            <a:endPar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a:p>
            <a:pPr fontAlgn="auto">
              <a:lnSpc>
                <a:spcPts val="3680"/>
              </a:lnSpc>
            </a:pP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①伟大抗疫精神是我们实现中华民族伟大复兴的决定力量</a:t>
            </a:r>
            <a:endPar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a:p>
            <a:pPr fontAlgn="auto">
              <a:lnSpc>
                <a:spcPts val="3680"/>
              </a:lnSpc>
            </a:pP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②伟大抗疫精神是中国精神的生动诠释，丰富了民族精神和时代精神的内涵</a:t>
            </a:r>
            <a:endPar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a:p>
            <a:pPr fontAlgn="auto">
              <a:lnSpc>
                <a:spcPts val="3680"/>
              </a:lnSpc>
            </a:pP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③伟大抗疫精神是全面建设社会主义现代化国家的物质力量</a:t>
            </a:r>
            <a:endPar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a:p>
            <a:pPr fontAlgn="auto">
              <a:lnSpc>
                <a:spcPts val="3680"/>
              </a:lnSpc>
            </a:pP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④伟大抗疫精神同中华民族长期形成的特质禀赋和文化基因一脉相承</a:t>
            </a:r>
            <a:endPar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a:p>
            <a:pPr fontAlgn="auto">
              <a:lnSpc>
                <a:spcPts val="3680"/>
              </a:lnSpc>
            </a:pPr>
            <a:r>
              <a:rPr lang="en-US"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A</a:t>
            </a: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．①②</a:t>
            </a:r>
            <a:r>
              <a:rPr lang="en-US"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	        B</a:t>
            </a: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．①③</a:t>
            </a:r>
            <a:r>
              <a:rPr lang="en-US"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       C</a:t>
            </a: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．②④</a:t>
            </a:r>
            <a:r>
              <a:rPr lang="en-US"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	      D</a:t>
            </a:r>
            <a:r>
              <a:rPr lang="zh-CN" sz="2800" b="1">
                <a:solidFill>
                  <a:schemeClr val="tx1"/>
                </a:solidFill>
                <a:uFillTx/>
                <a:latin typeface="宋体" panose="02010600030101010101" pitchFamily="2" charset="-122"/>
                <a:ea typeface="宋体" panose="02010600030101010101" pitchFamily="2" charset="-122"/>
                <a:cs typeface="黑体" panose="02010609060101010101" charset="-122"/>
                <a:sym typeface="+mn-ea"/>
              </a:rPr>
              <a:t>．③④
</a:t>
            </a:r>
            <a:endParaRPr lang="zh-CN" altLang="en-US" sz="2800" b="1">
              <a:solidFill>
                <a:schemeClr val="tx1"/>
              </a:solidFill>
              <a:uFillTx/>
              <a:latin typeface="宋体" panose="02010600030101010101" pitchFamily="2" charset="-122"/>
              <a:ea typeface="宋体" panose="02010600030101010101" pitchFamily="2" charset="-122"/>
              <a:cs typeface="黑体" panose="02010609060101010101" charset="-122"/>
              <a:sym typeface="+mn-ea"/>
            </a:endParaRPr>
          </a:p>
        </p:txBody>
      </p:sp>
      <p:sp>
        <p:nvSpPr>
          <p:cNvPr id="4" name="矩形 3"/>
          <p:cNvSpPr/>
          <p:nvPr>
            <p:custDataLst>
              <p:tags r:id="rId3"/>
            </p:custDataLst>
          </p:nvPr>
        </p:nvSpPr>
        <p:spPr>
          <a:xfrm>
            <a:off x="8161655" y="5289550"/>
            <a:ext cx="866140" cy="1568450"/>
          </a:xfrm>
          <a:prstGeom prst="rect">
            <a:avLst/>
          </a:prstGeom>
          <a:noFill/>
          <a:ln>
            <a:noFill/>
          </a:ln>
        </p:spPr>
        <p:txBody>
          <a:bodyPr wrap="none" rtlCol="0" anchor="t">
            <a:spAutoFit/>
          </a:bodyPr>
          <a:lstStyle/>
          <a:p>
            <a:pPr algn="ctr"/>
            <a:r>
              <a:rPr lang="en-US" altLang="zh-CN" sz="9600" b="1">
                <a:solidFill>
                  <a:srgbClr val="FF0000"/>
                </a:solidFill>
                <a:effectLst>
                  <a:outerShdw blurRad="38100" dist="25400" dir="5400000" algn="ctr" rotWithShape="0">
                    <a:srgbClr val="6E747A">
                      <a:alpha val="43000"/>
                    </a:srgbClr>
                  </a:outerShdw>
                </a:effectLst>
              </a:rPr>
              <a:t>B</a:t>
            </a:r>
            <a:endParaRPr lang="en-US" altLang="zh-CN" sz="9600" b="1">
              <a:solidFill>
                <a:srgbClr val="FF0000"/>
              </a:solidFill>
              <a:effectLst>
                <a:outerShdw blurRad="38100" dist="25400" dir="5400000" algn="ctr" rotWithShape="0">
                  <a:srgbClr val="6E747A">
                    <a:alpha val="43000"/>
                  </a:srgbClr>
                </a:outerShdw>
              </a:effectLst>
            </a:endParaRPr>
          </a:p>
        </p:txBody>
      </p:sp>
      <p:pic>
        <p:nvPicPr>
          <p:cNvPr id="5" name="New picture"/>
          <p:cNvPicPr/>
          <p:nvPr>
            <p:custDataLst>
              <p:tags r:id="rId4"/>
            </p:custDataLst>
          </p:nvPr>
        </p:nvPicPr>
        <p:blipFill>
          <a:blip r:embed="rId5"/>
          <a:stretch>
            <a:fillRect/>
          </a:stretch>
        </p:blipFill>
        <p:spPr>
          <a:xfrm>
            <a:off x="12331700" y="11112500"/>
            <a:ext cx="355600" cy="266700"/>
          </a:xfrm>
          <a:prstGeom prst="cube">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userDrawn="1">
            <p:custDataLst>
              <p:tags r:id="rId1"/>
            </p:custDataLst>
          </p:nvPr>
        </p:nvPicPr>
        <p:blipFill>
          <a:blip r:embed="rId2"/>
          <a:stretch>
            <a:fillRect/>
          </a:stretch>
        </p:blipFill>
        <p:spPr>
          <a:xfrm flipH="1">
            <a:off x="11150503" y="5746376"/>
            <a:ext cx="934816" cy="1183056"/>
          </a:xfrm>
          <a:prstGeom prst="rect">
            <a:avLst/>
          </a:prstGeom>
        </p:spPr>
      </p:pic>
      <p:sp>
        <p:nvSpPr>
          <p:cNvPr id="100353" name="Rectangle 1"/>
          <p:cNvSpPr>
            <a:spLocks noChangeArrowheads="1"/>
          </p:cNvSpPr>
          <p:nvPr>
            <p:custDataLst>
              <p:tags r:id="rId3"/>
            </p:custDataLst>
          </p:nvPr>
        </p:nvSpPr>
        <p:spPr bwMode="auto">
          <a:xfrm>
            <a:off x="635" y="-78422"/>
            <a:ext cx="12070080" cy="7525385"/>
          </a:xfrm>
          <a:prstGeom prst="rect">
            <a:avLst/>
          </a:prstGeom>
          <a:noFill/>
          <a:ln w="9525">
            <a:noFill/>
            <a:miter lim="800000"/>
          </a:ln>
          <a:effectLst/>
        </p:spPr>
        <p:txBody>
          <a:bodyPr vert="horz" wrap="square" lIns="121912" tIns="60956" rIns="121912" bIns="60956" numCol="1" anchor="ctr" anchorCtr="0" compatLnSpc="1">
            <a:spAutoFit/>
          </a:bodyPr>
          <a:lstStyle/>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3．今年7月1日，中国共产党将迎来了101岁生日。在长期艰苦奋斗中，我们党能够不断战胜强大敌人和各种艰难险阻，不断取得伟大胜利和辉煌成就，靠的是一代代共产党人敢于担当、英勇斗争。一代代中国共产党人，用行动乃至生命诠释了为国家、为人民而担当和斗争的精神。担当和斗争精神（       ）</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①集中体现了中华民族的整体风貌和精神特征             </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②生动诠释了中华民族精神的基本内涵</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③为中华民族的伟大复兴提供智力支持                       </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④是推动中国特色社会主义伟大事业的精神力量</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sz="3200" b="1">
                <a:solidFill>
                  <a:srgbClr val="000000"/>
                </a:solidFill>
                <a:latin typeface="隶书" panose="02010509060101010101" pitchFamily="49" charset="-122"/>
                <a:ea typeface="微软雅黑" panose="020B0503020204020204" pitchFamily="34" charset="-122"/>
                <a:cs typeface="隶书" panose="02010509060101010101" pitchFamily="49" charset="-122"/>
              </a:rPr>
              <a:t>A．①③	B．①④	C．②③	D．②④</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14400" fontAlgn="auto">
              <a:lnSpc>
                <a:spcPts val="3940"/>
              </a:lnSpc>
              <a:tabLst>
                <a:tab pos="3131820" algn="l"/>
              </a:tabLst>
            </a:pPr>
            <a:r>
              <a:rPr lang="en-US" altLang="zh-CN" sz="3200">
                <a:solidFill>
                  <a:srgbClr val="FF0000"/>
                </a:solidFill>
                <a:sym typeface="+mn-ea"/>
              </a:rPr>
              <a:t>                                                                     </a:t>
            </a:r>
            <a:r>
              <a:rPr lang="en-US" altLang="zh-CN" sz="6600">
                <a:solidFill>
                  <a:srgbClr val="FF0000"/>
                </a:solidFill>
                <a:sym typeface="+mn-ea"/>
              </a:rPr>
              <a:t> D</a:t>
            </a:r>
            <a:endParaRPr sz="32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a:p>
            <a:pPr indent="281305" defTabSz="964565">
              <a:tabLst>
                <a:tab pos="3131820" algn="l"/>
              </a:tabLst>
            </a:pPr>
            <a:endParaRPr lang="en-US" altLang="zh-CN" sz="9600">
              <a:solidFill>
                <a:srgbClr val="FF0000"/>
              </a:solidFill>
            </a:endParaRPr>
          </a:p>
          <a:p>
            <a:pPr indent="281305" defTabSz="964565">
              <a:tabLst>
                <a:tab pos="3131820" algn="l"/>
              </a:tabLst>
            </a:pPr>
            <a:endParaRPr sz="2400" b="1">
              <a:solidFill>
                <a:srgbClr val="000000"/>
              </a:solidFill>
              <a:latin typeface="隶书" panose="02010509060101010101" pitchFamily="49" charset="-122"/>
              <a:ea typeface="微软雅黑" panose="020B0503020204020204" pitchFamily="34" charset="-122"/>
              <a:cs typeface="隶书" panose="02010509060101010101" pitchFamily="49"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353">
                                            <p:txEl>
                                              <p:pRg st="0" end="0"/>
                                            </p:txEl>
                                          </p:spTgt>
                                        </p:tgtEl>
                                        <p:attrNameLst>
                                          <p:attrName>style.visibility</p:attrName>
                                        </p:attrNameLst>
                                      </p:cBhvr>
                                      <p:to>
                                        <p:strVal val="visible"/>
                                      </p:to>
                                    </p:set>
                                    <p:anim calcmode="lin" valueType="num">
                                      <p:cBhvr additive="base">
                                        <p:cTn id="7" dur="500" fill="hold"/>
                                        <p:tgtEl>
                                          <p:spTgt spid="1003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353">
                                            <p:txEl>
                                              <p:pRg st="1" end="1"/>
                                            </p:txEl>
                                          </p:spTgt>
                                        </p:tgtEl>
                                        <p:attrNameLst>
                                          <p:attrName>style.visibility</p:attrName>
                                        </p:attrNameLst>
                                      </p:cBhvr>
                                      <p:to>
                                        <p:strVal val="visible"/>
                                      </p:to>
                                    </p:set>
                                    <p:anim calcmode="lin" valueType="num">
                                      <p:cBhvr additive="base">
                                        <p:cTn id="13" dur="500" fill="hold"/>
                                        <p:tgtEl>
                                          <p:spTgt spid="1003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0353">
                                            <p:txEl>
                                              <p:pRg st="2" end="2"/>
                                            </p:txEl>
                                          </p:spTgt>
                                        </p:tgtEl>
                                        <p:attrNameLst>
                                          <p:attrName>style.visibility</p:attrName>
                                        </p:attrNameLst>
                                      </p:cBhvr>
                                      <p:to>
                                        <p:strVal val="visible"/>
                                      </p:to>
                                    </p:set>
                                    <p:anim calcmode="lin" valueType="num">
                                      <p:cBhvr additive="base">
                                        <p:cTn id="19" dur="500" fill="hold"/>
                                        <p:tgtEl>
                                          <p:spTgt spid="10035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0353">
                                            <p:txEl>
                                              <p:pRg st="3" end="3"/>
                                            </p:txEl>
                                          </p:spTgt>
                                        </p:tgtEl>
                                        <p:attrNameLst>
                                          <p:attrName>style.visibility</p:attrName>
                                        </p:attrNameLst>
                                      </p:cBhvr>
                                      <p:to>
                                        <p:strVal val="visible"/>
                                      </p:to>
                                    </p:set>
                                    <p:anim calcmode="lin" valueType="num">
                                      <p:cBhvr additive="base">
                                        <p:cTn id="25" dur="500" fill="hold"/>
                                        <p:tgtEl>
                                          <p:spTgt spid="10035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0353">
                                            <p:txEl>
                                              <p:pRg st="4" end="4"/>
                                            </p:txEl>
                                          </p:spTgt>
                                        </p:tgtEl>
                                        <p:attrNameLst>
                                          <p:attrName>style.visibility</p:attrName>
                                        </p:attrNameLst>
                                      </p:cBhvr>
                                      <p:to>
                                        <p:strVal val="visible"/>
                                      </p:to>
                                    </p:set>
                                    <p:anim calcmode="lin" valueType="num">
                                      <p:cBhvr additive="base">
                                        <p:cTn id="31" dur="500" fill="hold"/>
                                        <p:tgtEl>
                                          <p:spTgt spid="10035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0353">
                                            <p:txEl>
                                              <p:pRg st="5" end="5"/>
                                            </p:txEl>
                                          </p:spTgt>
                                        </p:tgtEl>
                                        <p:attrNameLst>
                                          <p:attrName>style.visibility</p:attrName>
                                        </p:attrNameLst>
                                      </p:cBhvr>
                                      <p:to>
                                        <p:strVal val="visible"/>
                                      </p:to>
                                    </p:set>
                                    <p:anim calcmode="lin" valueType="num">
                                      <p:cBhvr additive="base">
                                        <p:cTn id="37" dur="500" fill="hold"/>
                                        <p:tgtEl>
                                          <p:spTgt spid="10035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03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0353">
                                            <p:txEl>
                                              <p:pRg st="6" end="6"/>
                                            </p:txEl>
                                          </p:spTgt>
                                        </p:tgtEl>
                                        <p:attrNameLst>
                                          <p:attrName>style.visibility</p:attrName>
                                        </p:attrNameLst>
                                      </p:cBhvr>
                                      <p:to>
                                        <p:strVal val="visible"/>
                                      </p:to>
                                    </p:set>
                                    <p:anim calcmode="lin" valueType="num">
                                      <p:cBhvr additive="base">
                                        <p:cTn id="43" dur="500" fill="hold"/>
                                        <p:tgtEl>
                                          <p:spTgt spid="10035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035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userDrawn="1">
            <p:custDataLst>
              <p:tags r:id="rId1"/>
            </p:custDataLst>
          </p:nvPr>
        </p:nvPicPr>
        <p:blipFill>
          <a:blip r:embed="rId2"/>
          <a:stretch>
            <a:fillRect/>
          </a:stretch>
        </p:blipFill>
        <p:spPr>
          <a:xfrm flipH="1">
            <a:off x="11150503" y="5746376"/>
            <a:ext cx="934816" cy="1183056"/>
          </a:xfrm>
          <a:prstGeom prst="rect">
            <a:avLst/>
          </a:prstGeom>
        </p:spPr>
      </p:pic>
      <p:sp>
        <p:nvSpPr>
          <p:cNvPr id="100353" name="Rectangle 1"/>
          <p:cNvSpPr>
            <a:spLocks noChangeArrowheads="1"/>
          </p:cNvSpPr>
          <p:nvPr>
            <p:custDataLst>
              <p:tags r:id="rId3"/>
            </p:custDataLst>
          </p:nvPr>
        </p:nvSpPr>
        <p:spPr bwMode="auto">
          <a:xfrm>
            <a:off x="120952" y="136970"/>
            <a:ext cx="11950340" cy="6737985"/>
          </a:xfrm>
          <a:prstGeom prst="rect">
            <a:avLst/>
          </a:prstGeom>
          <a:noFill/>
          <a:ln w="9525">
            <a:noFill/>
            <a:miter lim="800000"/>
          </a:ln>
          <a:effectLst/>
        </p:spPr>
        <p:txBody>
          <a:bodyPr vert="horz" wrap="square" lIns="121912" tIns="60956" rIns="121912" bIns="60956" numCol="1" anchor="ctr" anchorCtr="0" compatLnSpc="1">
            <a:spAutoFit/>
          </a:bodyPr>
          <a:lstStyle/>
          <a:p>
            <a:pPr indent="281305" defTabSz="964565" fontAlgn="auto">
              <a:lnSpc>
                <a:spcPts val="3960"/>
              </a:lnSpc>
              <a:tabLst>
                <a:tab pos="3131820" algn="l"/>
              </a:tabLst>
            </a:pPr>
            <a:r>
              <a:rPr lang="en-US"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4．2022年7月7日是全民族抗战爆发85周年纪念日。中国人民在抗日战争的壮阔进程中孕育出伟大抗战精神,早已成为中华儿女的精神底色,薪火相传、历久弥新。我们要</a:t>
            </a:r>
            <a:r>
              <a:rPr lang="zh-CN"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延</a:t>
            </a: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续伟大抗战精神,凝聚奋进伟力,不畏艰难险阻,为人们对美好生活的向往不懈奋斗。由此可见（     ）</a:t>
            </a:r>
            <a:endPar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fontAlgn="auto">
              <a:lnSpc>
                <a:spcPts val="3960"/>
              </a:lnSpc>
              <a:tabLst>
                <a:tab pos="3131820" algn="l"/>
              </a:tabLst>
            </a:pP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①抗战精神为中华民族伟大复兴提供智力支持</a:t>
            </a:r>
            <a:endPar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fontAlgn="auto">
              <a:lnSpc>
                <a:spcPts val="3960"/>
              </a:lnSpc>
              <a:tabLst>
                <a:tab pos="3131820" algn="l"/>
              </a:tabLst>
            </a:pP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②民族精神的魅力在于它是以爱国主义为核心</a:t>
            </a:r>
            <a:endPar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fontAlgn="auto">
              <a:lnSpc>
                <a:spcPts val="3960"/>
              </a:lnSpc>
              <a:tabLst>
                <a:tab pos="3131820" algn="l"/>
              </a:tabLst>
            </a:pP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③民族精神是支撑民族生存与发展的精神支柱</a:t>
            </a:r>
            <a:endPar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fontAlgn="auto">
              <a:lnSpc>
                <a:spcPts val="3960"/>
              </a:lnSpc>
              <a:tabLst>
                <a:tab pos="3131820" algn="l"/>
              </a:tabLst>
            </a:pPr>
            <a:r>
              <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④中华民族精神是在实践基础上形成和不断发展的</a:t>
            </a:r>
            <a:r>
              <a:rPr lang="en-US"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r>
              <a:rPr lang="en-US" sz="6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endParaRPr lang="en-US" altLang="zh-CN" sz="6600" b="1">
              <a:solidFill>
                <a:srgbClr val="000000"/>
              </a:solidFill>
              <a:effectLst>
                <a:outerShdw blurRad="38100" dist="25400" dir="5400000" algn="ctr" rotWithShape="0">
                  <a:srgbClr val="6E747A">
                    <a:alpha val="43000"/>
                  </a:srgbClr>
                </a:outerShdw>
              </a:effectLst>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fontAlgn="auto">
              <a:lnSpc>
                <a:spcPts val="3960"/>
              </a:lnSpc>
              <a:tabLst>
                <a:tab pos="3131820" algn="l"/>
              </a:tabLst>
            </a:pPr>
            <a:r>
              <a:rPr lang="en-US" sz="6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r>
              <a:rPr lang="en-US" altLang="zh-CN" sz="6600" b="1">
                <a:solidFill>
                  <a:srgbClr val="FF0000"/>
                </a:solidFill>
                <a:effectLst>
                  <a:outerShdw blurRad="38100" dist="25400" dir="5400000" algn="ctr" rotWithShape="0">
                    <a:srgbClr val="6E747A">
                      <a:alpha val="43000"/>
                    </a:srgbClr>
                  </a:outerShdw>
                </a:effectLst>
                <a:sym typeface="+mn-ea"/>
              </a:rPr>
              <a:t>D</a:t>
            </a:r>
            <a:endParaRPr lang="en-US" altLang="zh-CN" sz="6600" b="1">
              <a:solidFill>
                <a:srgbClr val="FF0000"/>
              </a:solidFill>
              <a:effectLst>
                <a:outerShdw blurRad="38100" dist="25400" dir="5400000" algn="ctr" rotWithShape="0">
                  <a:srgbClr val="6E747A">
                    <a:alpha val="43000"/>
                  </a:srgbClr>
                </a:outerShdw>
              </a:effectLst>
              <a:sym typeface="+mn-ea"/>
            </a:endParaRPr>
          </a:p>
          <a:p>
            <a:pPr indent="281305" defTabSz="964565" fontAlgn="auto">
              <a:lnSpc>
                <a:spcPts val="3960"/>
              </a:lnSpc>
              <a:tabLst>
                <a:tab pos="3131820" algn="l"/>
              </a:tabLst>
            </a:pPr>
            <a:r>
              <a:rPr lang="en-US" altLang="zh-CN" sz="6600" b="1">
                <a:solidFill>
                  <a:srgbClr val="FF0000"/>
                </a:solidFill>
                <a:effectLst>
                  <a:outerShdw blurRad="38100" dist="25400" dir="5400000" algn="ctr" rotWithShape="0">
                    <a:srgbClr val="6E747A">
                      <a:alpha val="43000"/>
                    </a:srgbClr>
                  </a:outerShdw>
                </a:effectLst>
                <a:sym typeface="+mn-ea"/>
              </a:rPr>
              <a:t> </a:t>
            </a:r>
            <a:r>
              <a:rPr sz="3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A．①②	B．①③</a:t>
            </a:r>
            <a:r>
              <a:rPr lang="en-US" sz="3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r>
              <a:rPr sz="3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C．②④	</a:t>
            </a:r>
            <a:r>
              <a:rPr lang="en-US" sz="3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a:t>
            </a:r>
            <a:r>
              <a:rPr sz="36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D．③④</a:t>
            </a:r>
            <a:endParaRPr sz="28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a:tabLst>
                <a:tab pos="3131820" algn="l"/>
              </a:tabLst>
            </a:pPr>
            <a:r>
              <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【详解】①：抗战精神为中华民族伟大复兴提供精神动力，而不是智力支持， ①不符合题意。</a:t>
            </a:r>
            <a:endPar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a:tabLst>
                <a:tab pos="3131820" algn="l"/>
              </a:tabLst>
            </a:pPr>
            <a:r>
              <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②：民族精神的魅力在于它的活力，能够不断的与时俱进， ②表述错误。</a:t>
            </a:r>
            <a:endPar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a:tabLst>
                <a:tab pos="3131820" algn="l"/>
              </a:tabLst>
            </a:pPr>
            <a:r>
              <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③：抗战精神能够凝聚奋进伟力,不畏艰难险阻,为人们对美好生活的向往不懈奋斗，所以民族精神是支撑民族生存与发展的精神支柱， ③应选。</a:t>
            </a:r>
            <a:endPar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a:p>
            <a:pPr indent="281305" defTabSz="964565">
              <a:tabLst>
                <a:tab pos="3131820" algn="l"/>
              </a:tabLst>
            </a:pPr>
            <a:r>
              <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rPr>
              <a:t> ④：伟大抗战精神是中国人民在抗日战争的壮阔进程中孕育出来的， ④应选。</a:t>
            </a:r>
            <a:endParaRPr sz="2000" b="1">
              <a:solidFill>
                <a:srgbClr val="000000"/>
              </a:solidFill>
              <a:latin typeface="隶书" panose="02010509060101010101" pitchFamily="49" charset="-122"/>
              <a:ea typeface="微软雅黑" panose="020B0503020204020204" pitchFamily="34" charset="-122"/>
              <a:cs typeface="隶书" panose="02010509060101010101" pitchFamily="49" charset="-122"/>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353">
                                            <p:txEl>
                                              <p:pRg st="5" end="5"/>
                                            </p:txEl>
                                          </p:spTgt>
                                        </p:tgtEl>
                                        <p:attrNameLst>
                                          <p:attrName>style.visibility</p:attrName>
                                        </p:attrNameLst>
                                      </p:cBhvr>
                                      <p:to>
                                        <p:strVal val="visible"/>
                                      </p:to>
                                    </p:set>
                                    <p:anim calcmode="lin" valueType="num">
                                      <p:cBhvr additive="base">
                                        <p:cTn id="7" dur="500" fill="hold"/>
                                        <p:tgtEl>
                                          <p:spTgt spid="10035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353">
                                            <p:txEl>
                                              <p:pRg st="7" end="7"/>
                                            </p:txEl>
                                          </p:spTgt>
                                        </p:tgtEl>
                                        <p:attrNameLst>
                                          <p:attrName>style.visibility</p:attrName>
                                        </p:attrNameLst>
                                      </p:cBhvr>
                                      <p:to>
                                        <p:strVal val="visible"/>
                                      </p:to>
                                    </p:set>
                                    <p:anim calcmode="lin" valueType="num">
                                      <p:cBhvr additive="base">
                                        <p:cTn id="13" dur="500" fill="hold"/>
                                        <p:tgtEl>
                                          <p:spTgt spid="10035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3">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0353">
                                            <p:txEl>
                                              <p:pRg st="8" end="8"/>
                                            </p:txEl>
                                          </p:spTgt>
                                        </p:tgtEl>
                                        <p:attrNameLst>
                                          <p:attrName>style.visibility</p:attrName>
                                        </p:attrNameLst>
                                      </p:cBhvr>
                                      <p:to>
                                        <p:strVal val="visible"/>
                                      </p:to>
                                    </p:set>
                                    <p:anim calcmode="lin" valueType="num">
                                      <p:cBhvr additive="base">
                                        <p:cTn id="17" dur="500" fill="hold"/>
                                        <p:tgtEl>
                                          <p:spTgt spid="10035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0353">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0353">
                                            <p:txEl>
                                              <p:pRg st="9" end="9"/>
                                            </p:txEl>
                                          </p:spTgt>
                                        </p:tgtEl>
                                        <p:attrNameLst>
                                          <p:attrName>style.visibility</p:attrName>
                                        </p:attrNameLst>
                                      </p:cBhvr>
                                      <p:to>
                                        <p:strVal val="visible"/>
                                      </p:to>
                                    </p:set>
                                    <p:anim calcmode="lin" valueType="num">
                                      <p:cBhvr additive="base">
                                        <p:cTn id="21" dur="500" fill="hold"/>
                                        <p:tgtEl>
                                          <p:spTgt spid="100353">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0353">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0353">
                                            <p:txEl>
                                              <p:pRg st="10" end="10"/>
                                            </p:txEl>
                                          </p:spTgt>
                                        </p:tgtEl>
                                        <p:attrNameLst>
                                          <p:attrName>style.visibility</p:attrName>
                                        </p:attrNameLst>
                                      </p:cBhvr>
                                      <p:to>
                                        <p:strVal val="visible"/>
                                      </p:to>
                                    </p:set>
                                    <p:anim calcmode="lin" valueType="num">
                                      <p:cBhvr additive="base">
                                        <p:cTn id="25" dur="500" fill="hold"/>
                                        <p:tgtEl>
                                          <p:spTgt spid="10035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p:cNvSpPr txBox="1"/>
          <p:nvPr>
            <p:custDataLst>
              <p:tags r:id="rId1"/>
            </p:custDataLst>
          </p:nvPr>
        </p:nvSpPr>
        <p:spPr>
          <a:xfrm>
            <a:off x="131445" y="781685"/>
            <a:ext cx="11928475" cy="5851525"/>
          </a:xfrm>
          <a:prstGeom prst="rect">
            <a:avLst/>
          </a:prstGeom>
          <a:noFill/>
          <a:ln w="12700" cmpd="sng">
            <a:solidFill>
              <a:schemeClr val="accent1">
                <a:shade val="50000"/>
              </a:schemeClr>
            </a:solidFill>
            <a:prstDash val="sysDot"/>
          </a:ln>
        </p:spPr>
        <p:txBody>
          <a:bodyPr wrap="square" rtlCol="0">
            <a:spAutoFit/>
          </a:bodyPr>
          <a:lstStyle/>
          <a:p>
            <a:pPr>
              <a:lnSpc>
                <a:spcPct val="120000"/>
              </a:lnSpc>
            </a:pPr>
            <a:r>
              <a:rPr lang="zh-CN" altLang="en-US" sz="2400" b="1">
                <a:solidFill>
                  <a:srgbClr val="C00000"/>
                </a:solidFill>
                <a:latin typeface="等线" panose="02010600030101010101" charset="-122"/>
                <a:ea typeface="等线" panose="02010600030101010101" charset="-122"/>
                <a:cs typeface="等线" panose="02010600030101010101" charset="-122"/>
              </a:rPr>
              <a:t>（1）继承和发展：</a:t>
            </a:r>
            <a:r>
              <a:rPr lang="zh-CN" altLang="en-US" sz="2400" b="1">
                <a:solidFill>
                  <a:srgbClr val="0000FF"/>
                </a:solidFill>
                <a:latin typeface="等线" panose="02010600030101010101" charset="-122"/>
                <a:ea typeface="等线" panose="02010600030101010101" charset="-122"/>
                <a:cs typeface="等线" panose="02010600030101010101" charset="-122"/>
              </a:rPr>
              <a:t>“取其精华、去其糟粕”，改造传统文化；“推陈出新、革故鼎新”，创造新文化、发展先进文化；</a:t>
            </a:r>
            <a:r>
              <a:rPr sz="2400" b="1" err="1">
                <a:solidFill>
                  <a:srgbClr val="0000FF"/>
                </a:solidFill>
                <a:latin typeface="等线" panose="02010600030101010101" charset="-122"/>
                <a:ea typeface="等线" panose="02010600030101010101" charset="-122"/>
                <a:cs typeface="等线" panose="02010600030101010101" charset="-122"/>
              </a:rPr>
              <a:t>坚持古为今用、推陈出新，</a:t>
            </a:r>
            <a:r>
              <a:rPr sz="2400" b="1" err="1">
                <a:solidFill>
                  <a:srgbClr val="C00000"/>
                </a:solidFill>
                <a:latin typeface="等线" panose="02010600030101010101" charset="-122"/>
                <a:ea typeface="等线" panose="02010600030101010101" charset="-122"/>
                <a:cs typeface="等线" panose="02010600030101010101" charset="-122"/>
              </a:rPr>
              <a:t>有鉴别地加以对待，有批判地予以继承。</a:t>
            </a:r>
            <a:r>
              <a:rPr lang="zh-CN" sz="2400" b="1" err="1">
                <a:solidFill>
                  <a:srgbClr val="FF0000"/>
                </a:solidFill>
                <a:latin typeface="等线" panose="02010600030101010101" charset="-122"/>
                <a:ea typeface="等线" panose="02010600030101010101" charset="-122"/>
                <a:cs typeface="等线" panose="02010600030101010101" charset="-122"/>
              </a:rPr>
              <a:t>（</a:t>
            </a:r>
            <a:r>
              <a:rPr sz="2400" b="1" err="1">
                <a:solidFill>
                  <a:srgbClr val="FF0000"/>
                </a:solidFill>
                <a:latin typeface="等线" panose="02010600030101010101" charset="-122"/>
                <a:ea typeface="等线" panose="02010600030101010101" charset="-122"/>
                <a:cs typeface="等线" panose="02010600030101010101" charset="-122"/>
              </a:rPr>
              <a:t>P9</a:t>
            </a:r>
            <a:r>
              <a:rPr lang="en-US" sz="2400" b="1" err="1">
                <a:solidFill>
                  <a:srgbClr val="FF0000"/>
                </a:solidFill>
                <a:latin typeface="等线" panose="02010600030101010101" charset="-122"/>
                <a:ea typeface="等线" panose="02010600030101010101" charset="-122"/>
                <a:cs typeface="等线" panose="02010600030101010101" charset="-122"/>
              </a:rPr>
              <a:t>7</a:t>
            </a:r>
            <a:r>
              <a:rPr lang="zh-CN" altLang="en-US" sz="2400" b="1" err="1">
                <a:solidFill>
                  <a:srgbClr val="FF0000"/>
                </a:solidFill>
                <a:latin typeface="等线" panose="02010600030101010101" charset="-122"/>
                <a:ea typeface="等线" panose="02010600030101010101" charset="-122"/>
                <a:cs typeface="等线" panose="02010600030101010101" charset="-122"/>
              </a:rPr>
              <a:t>）</a:t>
            </a:r>
            <a:endParaRPr sz="2400" b="1" err="1">
              <a:solidFill>
                <a:srgbClr val="00B050"/>
              </a:solidFill>
              <a:latin typeface="等线" panose="02010600030101010101" charset="-122"/>
              <a:ea typeface="等线" panose="02010600030101010101" charset="-122"/>
              <a:cs typeface="等线" panose="02010600030101010101" charset="-122"/>
            </a:endParaRPr>
          </a:p>
          <a:p>
            <a:pPr>
              <a:lnSpc>
                <a:spcPct val="120000"/>
              </a:lnSpc>
            </a:pPr>
            <a:r>
              <a:rPr lang="zh-CN" sz="2400" b="1" err="1">
                <a:solidFill>
                  <a:srgbClr val="C00000"/>
                </a:solidFill>
                <a:latin typeface="等线" panose="02010600030101010101" charset="-122"/>
                <a:ea typeface="等线" panose="02010600030101010101" charset="-122"/>
                <a:cs typeface="等线" panose="02010600030101010101" charset="-122"/>
              </a:rPr>
              <a:t>（</a:t>
            </a:r>
            <a:r>
              <a:rPr lang="en-US" altLang="zh-CN" sz="2400" b="1" err="1">
                <a:solidFill>
                  <a:srgbClr val="C00000"/>
                </a:solidFill>
                <a:latin typeface="等线" panose="02010600030101010101" charset="-122"/>
                <a:ea typeface="等线" panose="02010600030101010101" charset="-122"/>
                <a:cs typeface="等线" panose="02010600030101010101" charset="-122"/>
              </a:rPr>
              <a:t>2</a:t>
            </a:r>
            <a:r>
              <a:rPr lang="zh-CN" altLang="en-US" sz="2400" b="1" err="1">
                <a:solidFill>
                  <a:srgbClr val="C00000"/>
                </a:solidFill>
                <a:latin typeface="等线" panose="02010600030101010101" charset="-122"/>
                <a:ea typeface="等线" panose="02010600030101010101" charset="-122"/>
                <a:cs typeface="等线" panose="02010600030101010101" charset="-122"/>
              </a:rPr>
              <a:t>）</a:t>
            </a:r>
            <a:r>
              <a:rPr sz="2400" b="1" err="1">
                <a:solidFill>
                  <a:srgbClr val="C00000"/>
                </a:solidFill>
                <a:latin typeface="等线" panose="02010600030101010101" charset="-122"/>
                <a:ea typeface="等线" panose="02010600030101010101" charset="-122"/>
                <a:cs typeface="等线" panose="02010600030101010101" charset="-122"/>
              </a:rPr>
              <a:t>创造性转化：</a:t>
            </a:r>
            <a:r>
              <a:rPr kumimoji="0" lang="zh-CN" altLang="zh-CN" sz="2400" b="1" i="0" u="none" strike="noStrike" cap="none" normalizeH="0" baseline="0">
                <a:ln>
                  <a:noFill/>
                </a:ln>
                <a:solidFill>
                  <a:schemeClr val="tx1"/>
                </a:solidFill>
                <a:effectLst/>
                <a:latin typeface="等线" panose="02010600030101010101" charset="-122"/>
                <a:ea typeface="等线" panose="02010600030101010101" charset="-122"/>
                <a:cs typeface="等线" panose="02010600030101010101" charset="-122"/>
              </a:rPr>
              <a:t>必须按照当今</a:t>
            </a:r>
            <a:r>
              <a:rPr kumimoji="0" lang="zh-CN" altLang="zh-CN" sz="2400" b="1" i="0" u="none"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时代的特点和要求</a:t>
            </a:r>
            <a:r>
              <a:rPr kumimoji="0" lang="zh-CN" altLang="zh-CN" sz="2400" b="1" i="0" u="none" strike="noStrike" cap="none" normalizeH="0" baseline="0">
                <a:ln>
                  <a:noFill/>
                </a:ln>
                <a:solidFill>
                  <a:schemeClr val="tx1"/>
                </a:solidFill>
                <a:effectLst/>
                <a:latin typeface="等线" panose="02010600030101010101" charset="-122"/>
                <a:ea typeface="等线" panose="02010600030101010101" charset="-122"/>
                <a:cs typeface="等线" panose="02010600030101010101" charset="-122"/>
              </a:rPr>
              <a:t>，</a:t>
            </a:r>
            <a:r>
              <a:rPr lang="zh-CN" altLang="zh-CN" sz="2400" b="1">
                <a:latin typeface="等线" panose="02010600030101010101" charset="-122"/>
                <a:ea typeface="等线" panose="02010600030101010101" charset="-122"/>
                <a:cs typeface="等线" panose="02010600030101010101" charset="-122"/>
              </a:rPr>
              <a:t>对传统文化中有借鉴意义的</a:t>
            </a:r>
            <a:r>
              <a:rPr lang="zh-CN" altLang="zh-CN" sz="2400" b="1">
                <a:solidFill>
                  <a:srgbClr val="252DD9"/>
                </a:solidFill>
                <a:latin typeface="等线" panose="02010600030101010101" charset="-122"/>
                <a:ea typeface="等线" panose="02010600030101010101" charset="-122"/>
                <a:cs typeface="等线" panose="02010600030101010101" charset="-122"/>
              </a:rPr>
              <a:t>内涵</a:t>
            </a:r>
            <a:r>
              <a:rPr lang="zh-CN" altLang="zh-CN" sz="2400" b="1">
                <a:latin typeface="等线" panose="02010600030101010101" charset="-122"/>
                <a:ea typeface="等线" panose="02010600030101010101" charset="-122"/>
                <a:cs typeface="等线" panose="02010600030101010101" charset="-122"/>
              </a:rPr>
              <a:t>和陈旧的</a:t>
            </a:r>
            <a:r>
              <a:rPr kumimoji="0" lang="zh-CN" altLang="zh-CN" sz="2400" b="1" i="0" u="none"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表达形式</a:t>
            </a:r>
            <a:r>
              <a:rPr lang="zh-CN" altLang="zh-CN" sz="2400" b="1">
                <a:latin typeface="等线" panose="02010600030101010101" charset="-122"/>
                <a:ea typeface="等线" panose="02010600030101010101" charset="-122"/>
                <a:cs typeface="等线" panose="02010600030101010101" charset="-122"/>
              </a:rPr>
              <a:t>予以</a:t>
            </a:r>
            <a:r>
              <a:rPr kumimoji="0" lang="zh-CN" altLang="zh-CN" sz="2400" b="1" i="0" u="none"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改造，转化为</a:t>
            </a:r>
            <a:r>
              <a:rPr lang="zh-CN" altLang="zh-CN" sz="2400" b="1">
                <a:latin typeface="等线" panose="02010600030101010101" charset="-122"/>
                <a:ea typeface="等线" panose="02010600030101010101" charset="-122"/>
                <a:cs typeface="等线" panose="02010600030101010101" charset="-122"/>
              </a:rPr>
              <a:t>符合时代特点和要求的</a:t>
            </a:r>
            <a:r>
              <a:rPr kumimoji="0" lang="zh-CN" altLang="zh-CN" sz="2400" b="1" i="0"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新内涵</a:t>
            </a:r>
            <a:r>
              <a:rPr lang="zh-CN" altLang="zh-CN" sz="2400" b="1">
                <a:latin typeface="等线" panose="02010600030101010101" charset="-122"/>
                <a:ea typeface="等线" panose="02010600030101010101" charset="-122"/>
                <a:cs typeface="等线" panose="02010600030101010101" charset="-122"/>
              </a:rPr>
              <a:t>和新的</a:t>
            </a:r>
            <a:r>
              <a:rPr kumimoji="0" lang="zh-CN" altLang="zh-CN" sz="2400" b="1" i="0"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呈现形式</a:t>
            </a:r>
            <a:r>
              <a:rPr kumimoji="0" lang="zh-CN" altLang="zh-CN" sz="2400" b="1" i="0" u="none" strike="noStrike" cap="none" normalizeH="0" baseline="0">
                <a:ln>
                  <a:noFill/>
                </a:ln>
                <a:solidFill>
                  <a:schemeClr val="tx1"/>
                </a:solidFill>
                <a:effectLst/>
                <a:latin typeface="等线" panose="02010600030101010101" charset="-122"/>
                <a:ea typeface="等线" panose="02010600030101010101" charset="-122"/>
                <a:cs typeface="等线" panose="02010600030101010101" charset="-122"/>
              </a:rPr>
              <a:t>，</a:t>
            </a:r>
            <a:r>
              <a:rPr lang="zh-CN" altLang="zh-CN" sz="2400" b="1">
                <a:latin typeface="等线" panose="02010600030101010101" charset="-122"/>
                <a:ea typeface="等线" panose="02010600030101010101" charset="-122"/>
                <a:cs typeface="等线" panose="02010600030101010101" charset="-122"/>
              </a:rPr>
              <a:t>使之与</a:t>
            </a:r>
            <a:r>
              <a:rPr kumimoji="0" lang="zh-CN" altLang="zh-CN" sz="2400" b="1" i="0"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当代文化</a:t>
            </a:r>
            <a:r>
              <a:rPr lang="zh-CN" altLang="zh-CN" sz="2400" b="1">
                <a:latin typeface="等线" panose="02010600030101010101" charset="-122"/>
                <a:ea typeface="等线" panose="02010600030101010101" charset="-122"/>
                <a:cs typeface="等线" panose="02010600030101010101" charset="-122"/>
              </a:rPr>
              <a:t>相适应、与</a:t>
            </a:r>
            <a:r>
              <a:rPr kumimoji="0" lang="zh-CN" altLang="zh-CN" sz="2400" b="1" i="0" strike="noStrike" cap="none" normalizeH="0" baseline="0">
                <a:ln>
                  <a:noFill/>
                </a:ln>
                <a:solidFill>
                  <a:srgbClr val="252DD9"/>
                </a:solidFill>
                <a:effectLst/>
                <a:latin typeface="等线" panose="02010600030101010101" charset="-122"/>
                <a:ea typeface="等线" panose="02010600030101010101" charset="-122"/>
                <a:cs typeface="等线" panose="02010600030101010101" charset="-122"/>
              </a:rPr>
              <a:t>现代社会</a:t>
            </a:r>
            <a:r>
              <a:rPr lang="zh-CN" altLang="zh-CN" sz="2400" b="1">
                <a:latin typeface="等线" panose="02010600030101010101" charset="-122"/>
                <a:ea typeface="等线" panose="02010600030101010101" charset="-122"/>
                <a:cs typeface="等线" panose="02010600030101010101" charset="-122"/>
              </a:rPr>
              <a:t>相协调。</a:t>
            </a:r>
            <a:endParaRPr lang="zh-CN" altLang="zh-CN" sz="2400" b="1">
              <a:latin typeface="等线" panose="02010600030101010101" charset="-122"/>
              <a:ea typeface="等线" panose="02010600030101010101" charset="-122"/>
              <a:cs typeface="等线" panose="02010600030101010101" charset="-122"/>
            </a:endParaRPr>
          </a:p>
          <a:p>
            <a:pPr>
              <a:lnSpc>
                <a:spcPct val="120000"/>
              </a:lnSpc>
            </a:pPr>
            <a:r>
              <a:rPr lang="zh-CN" altLang="en-US" sz="2400" b="1">
                <a:solidFill>
                  <a:srgbClr val="C00000"/>
                </a:solidFill>
                <a:latin typeface="等线" panose="02010600030101010101" charset="-122"/>
                <a:ea typeface="等线" panose="02010600030101010101" charset="-122"/>
                <a:cs typeface="等线" panose="02010600030101010101" charset="-122"/>
                <a:sym typeface="+mn-ea"/>
              </a:rPr>
              <a:t>（</a:t>
            </a:r>
            <a:r>
              <a:rPr lang="en-US" altLang="zh-CN" sz="2400" b="1">
                <a:solidFill>
                  <a:srgbClr val="C00000"/>
                </a:solidFill>
                <a:latin typeface="等线" panose="02010600030101010101" charset="-122"/>
                <a:ea typeface="等线" panose="02010600030101010101" charset="-122"/>
                <a:cs typeface="等线" panose="02010600030101010101" charset="-122"/>
                <a:sym typeface="+mn-ea"/>
              </a:rPr>
              <a:t>3</a:t>
            </a:r>
            <a:r>
              <a:rPr lang="zh-CN" altLang="en-US" sz="2400" b="1">
                <a:solidFill>
                  <a:srgbClr val="C00000"/>
                </a:solidFill>
                <a:latin typeface="等线" panose="02010600030101010101" charset="-122"/>
                <a:ea typeface="等线" panose="02010600030101010101" charset="-122"/>
                <a:cs typeface="等线" panose="02010600030101010101" charset="-122"/>
                <a:sym typeface="+mn-ea"/>
              </a:rPr>
              <a:t>）</a:t>
            </a:r>
            <a:r>
              <a:rPr lang="en-US" altLang="zh-CN" sz="2400" b="1" err="1">
                <a:solidFill>
                  <a:srgbClr val="C00000"/>
                </a:solidFill>
                <a:latin typeface="等线" panose="02010600030101010101" charset="-122"/>
                <a:ea typeface="等线" panose="02010600030101010101" charset="-122"/>
                <a:cs typeface="等线" panose="02010600030101010101" charset="-122"/>
                <a:sym typeface="+mn-ea"/>
              </a:rPr>
              <a:t>创新性发展：</a:t>
            </a:r>
            <a:r>
              <a:rPr lang="zh-CN" altLang="zh-CN" sz="2400" b="1">
                <a:latin typeface="等线" panose="02010600030101010101" charset="-122"/>
                <a:ea typeface="等线" panose="02010600030101010101" charset="-122"/>
                <a:cs typeface="等线" panose="02010600030101010101" charset="-122"/>
                <a:sym typeface="+mn-ea"/>
              </a:rPr>
              <a:t>必须按照当今时代</a:t>
            </a:r>
            <a:r>
              <a:rPr lang="zh-CN" altLang="zh-CN" sz="2400" b="1">
                <a:ln>
                  <a:noFill/>
                </a:ln>
                <a:solidFill>
                  <a:srgbClr val="252DD9"/>
                </a:solidFill>
                <a:effectLst/>
                <a:latin typeface="等线" panose="02010600030101010101" charset="-122"/>
                <a:ea typeface="等线" panose="02010600030101010101" charset="-122"/>
                <a:cs typeface="等线" panose="02010600030101010101" charset="-122"/>
                <a:sym typeface="+mn-ea"/>
              </a:rPr>
              <a:t>社会生活和社会实践</a:t>
            </a:r>
            <a:r>
              <a:rPr lang="zh-CN" altLang="zh-CN" sz="2400" b="1">
                <a:latin typeface="等线" panose="02010600030101010101" charset="-122"/>
                <a:ea typeface="等线" panose="02010600030101010101" charset="-122"/>
                <a:cs typeface="等线" panose="02010600030101010101" charset="-122"/>
                <a:sym typeface="+mn-ea"/>
              </a:rPr>
              <a:t>的进步和发展，对中华优秀传统文化的</a:t>
            </a:r>
            <a:r>
              <a:rPr lang="zh-CN" altLang="zh-CN" sz="2400" b="1">
                <a:ln>
                  <a:noFill/>
                </a:ln>
                <a:solidFill>
                  <a:srgbClr val="252DD9"/>
                </a:solidFill>
                <a:effectLst/>
                <a:latin typeface="等线" panose="02010600030101010101" charset="-122"/>
                <a:ea typeface="等线" panose="02010600030101010101" charset="-122"/>
                <a:cs typeface="等线" panose="02010600030101010101" charset="-122"/>
                <a:sym typeface="+mn-ea"/>
              </a:rPr>
              <a:t>内涵</a:t>
            </a:r>
            <a:r>
              <a:rPr lang="zh-CN" altLang="zh-CN" sz="2400" b="1">
                <a:latin typeface="等线" panose="02010600030101010101" charset="-122"/>
                <a:ea typeface="等线" panose="02010600030101010101" charset="-122"/>
                <a:cs typeface="等线" panose="02010600030101010101" charset="-122"/>
                <a:sym typeface="+mn-ea"/>
              </a:rPr>
              <a:t>进行</a:t>
            </a:r>
            <a:r>
              <a:rPr lang="zh-CN" altLang="zh-CN" sz="2400" b="1">
                <a:ln>
                  <a:noFill/>
                </a:ln>
                <a:solidFill>
                  <a:srgbClr val="252DD9"/>
                </a:solidFill>
                <a:effectLst/>
                <a:latin typeface="等线" panose="02010600030101010101" charset="-122"/>
                <a:ea typeface="等线" panose="02010600030101010101" charset="-122"/>
                <a:cs typeface="等线" panose="02010600030101010101" charset="-122"/>
                <a:sym typeface="+mn-ea"/>
              </a:rPr>
              <a:t>补充、拓展和完善，</a:t>
            </a:r>
            <a:r>
              <a:rPr lang="zh-CN" altLang="zh-CN" sz="2400" b="1">
                <a:latin typeface="等线" panose="02010600030101010101" charset="-122"/>
                <a:ea typeface="等线" panose="02010600030101010101" charset="-122"/>
                <a:cs typeface="等线" panose="02010600030101010101" charset="-122"/>
                <a:sym typeface="+mn-ea"/>
              </a:rPr>
              <a:t>使之成为适合当今时代实践和社会发展要求的文化形式。</a:t>
            </a:r>
            <a:endParaRPr lang="zh-CN" altLang="zh-CN" sz="2400" b="1">
              <a:latin typeface="等线" panose="02010600030101010101" charset="-122"/>
              <a:ea typeface="等线" panose="02010600030101010101" charset="-122"/>
              <a:cs typeface="等线" panose="02010600030101010101" charset="-122"/>
              <a:sym typeface="+mn-ea"/>
            </a:endParaRPr>
          </a:p>
          <a:p>
            <a:pPr>
              <a:lnSpc>
                <a:spcPct val="120000"/>
              </a:lnSpc>
            </a:pPr>
            <a:r>
              <a:rPr lang="zh-CN" altLang="en-US" sz="2400" b="1">
                <a:solidFill>
                  <a:srgbClr val="C00000"/>
                </a:solidFill>
                <a:latin typeface="等线" panose="02010600030101010101" charset="-122"/>
                <a:ea typeface="等线" panose="02010600030101010101" charset="-122"/>
                <a:cs typeface="等线" panose="02010600030101010101" charset="-122"/>
                <a:sym typeface="+mn-ea"/>
              </a:rPr>
              <a:t>（</a:t>
            </a:r>
            <a:r>
              <a:rPr lang="en-US" altLang="zh-CN" sz="2400" b="1">
                <a:solidFill>
                  <a:srgbClr val="C00000"/>
                </a:solidFill>
                <a:latin typeface="等线" panose="02010600030101010101" charset="-122"/>
                <a:ea typeface="等线" panose="02010600030101010101" charset="-122"/>
                <a:cs typeface="等线" panose="02010600030101010101" charset="-122"/>
                <a:sym typeface="+mn-ea"/>
              </a:rPr>
              <a:t>4</a:t>
            </a:r>
            <a:r>
              <a:rPr lang="zh-CN" altLang="en-US" sz="2400" b="1">
                <a:solidFill>
                  <a:srgbClr val="C00000"/>
                </a:solidFill>
                <a:latin typeface="等线" panose="02010600030101010101" charset="-122"/>
                <a:ea typeface="等线" panose="02010600030101010101" charset="-122"/>
                <a:cs typeface="等线" panose="02010600030101010101" charset="-122"/>
                <a:sym typeface="+mn-ea"/>
              </a:rPr>
              <a:t>）</a:t>
            </a:r>
            <a:r>
              <a:rPr lang="zh-CN" altLang="zh-CN" sz="2400" b="1">
                <a:solidFill>
                  <a:srgbClr val="C00000"/>
                </a:solidFill>
                <a:latin typeface="等线" panose="02010600030101010101" charset="-122"/>
                <a:ea typeface="等线" panose="02010600030101010101" charset="-122"/>
                <a:cs typeface="等线" panose="02010600030101010101" charset="-122"/>
                <a:sym typeface="+mn-ea"/>
              </a:rPr>
              <a:t>传播：</a:t>
            </a:r>
            <a:r>
              <a:rPr lang="zh-CN" altLang="zh-CN" sz="2400" b="1">
                <a:ln>
                  <a:noFill/>
                </a:ln>
                <a:solidFill>
                  <a:srgbClr val="252DD9"/>
                </a:solidFill>
                <a:effectLst/>
                <a:latin typeface="等线" panose="02010600030101010101" charset="-122"/>
                <a:ea typeface="等线" panose="02010600030101010101" charset="-122"/>
                <a:cs typeface="等线" panose="02010600030101010101" charset="-122"/>
                <a:sym typeface="+mn-ea"/>
              </a:rPr>
              <a:t>要</a:t>
            </a:r>
            <a:r>
              <a:rPr lang="zh-CN" altLang="zh-CN" sz="2400" b="1">
                <a:ln>
                  <a:noFill/>
                </a:ln>
                <a:effectLst/>
                <a:latin typeface="等线" panose="02010600030101010101" charset="-122"/>
                <a:ea typeface="等线" panose="02010600030101010101" charset="-122"/>
                <a:cs typeface="等线" panose="02010600030101010101" charset="-122"/>
                <a:sym typeface="+mn-ea"/>
              </a:rPr>
              <a:t>使中华民族最基本的文化基因与当代文化相适应、与现代社会相协调,</a:t>
            </a:r>
            <a:r>
              <a:rPr lang="zh-CN" altLang="zh-CN" sz="2400" b="1">
                <a:ln>
                  <a:noFill/>
                </a:ln>
                <a:solidFill>
                  <a:srgbClr val="FF0000"/>
                </a:solidFill>
                <a:effectLst/>
                <a:latin typeface="等线" panose="02010600030101010101" charset="-122"/>
                <a:ea typeface="等线" panose="02010600030101010101" charset="-122"/>
                <a:cs typeface="等线" panose="02010600030101010101" charset="-122"/>
                <a:sym typeface="+mn-ea"/>
              </a:rPr>
              <a:t>以人们喜闻乐见、具有广泛参与性的方式</a:t>
            </a:r>
            <a:r>
              <a:rPr lang="zh-CN" altLang="zh-CN" sz="2400" b="1">
                <a:ln>
                  <a:noFill/>
                </a:ln>
                <a:effectLst/>
                <a:latin typeface="等线" panose="02010600030101010101" charset="-122"/>
                <a:ea typeface="等线" panose="02010600030101010101" charset="-122"/>
                <a:cs typeface="等线" panose="02010600030101010101" charset="-122"/>
                <a:sym typeface="+mn-ea"/>
              </a:rPr>
              <a:t>推广开来,把跨越时空、超越国度、富有永恒魅力、具有当代价值的文化精神弘扬起来,</a:t>
            </a:r>
            <a:r>
              <a:rPr lang="zh-CN" altLang="zh-CN" sz="2400" b="1">
                <a:ln>
                  <a:noFill/>
                </a:ln>
                <a:solidFill>
                  <a:srgbClr val="252DD9"/>
                </a:solidFill>
                <a:effectLst/>
                <a:latin typeface="等线" panose="02010600030101010101" charset="-122"/>
                <a:ea typeface="等线" panose="02010600030101010101" charset="-122"/>
                <a:cs typeface="等线" panose="02010600030101010101" charset="-122"/>
                <a:sym typeface="+mn-ea"/>
              </a:rPr>
              <a:t>把既继承优秀传统文化又弘扬时代精神、既立足本国又面向世界的当代中国文化创新成果传播出去。</a:t>
            </a:r>
            <a:r>
              <a:rPr lang="zh-CN" altLang="zh-CN" sz="2400" b="1">
                <a:ln>
                  <a:noFill/>
                </a:ln>
                <a:solidFill>
                  <a:srgbClr val="FF0000"/>
                </a:solidFill>
                <a:effectLst/>
                <a:latin typeface="等线" panose="02010600030101010101" charset="-122"/>
                <a:ea typeface="等线" panose="02010600030101010101" charset="-122"/>
                <a:cs typeface="等线" panose="02010600030101010101" charset="-122"/>
                <a:sym typeface="+mn-ea"/>
              </a:rPr>
              <a:t>（</a:t>
            </a:r>
            <a:r>
              <a:rPr lang="en-US" altLang="zh-CN" sz="2400" b="1">
                <a:solidFill>
                  <a:srgbClr val="FF0000"/>
                </a:solidFill>
                <a:latin typeface="等线" panose="02010600030101010101" charset="-122"/>
                <a:ea typeface="等线" panose="02010600030101010101" charset="-122"/>
                <a:cs typeface="等线" panose="02010600030101010101" charset="-122"/>
                <a:sym typeface="+mn-ea"/>
              </a:rPr>
              <a:t>P100</a:t>
            </a:r>
            <a:r>
              <a:rPr lang="zh-CN" altLang="en-US" sz="2400" b="1">
                <a:solidFill>
                  <a:srgbClr val="FF0000"/>
                </a:solidFill>
                <a:latin typeface="等线" panose="02010600030101010101" charset="-122"/>
                <a:ea typeface="等线" panose="02010600030101010101" charset="-122"/>
                <a:cs typeface="等线" panose="02010600030101010101" charset="-122"/>
                <a:sym typeface="+mn-ea"/>
              </a:rPr>
              <a:t>相关链接）</a:t>
            </a:r>
            <a:endParaRPr lang="zh-CN" altLang="en-US" sz="2400" b="1">
              <a:solidFill>
                <a:srgbClr val="FF0000"/>
              </a:solidFill>
              <a:latin typeface="等线" panose="02010600030101010101" charset="-122"/>
              <a:ea typeface="等线" panose="02010600030101010101" charset="-122"/>
              <a:cs typeface="等线" panose="02010600030101010101" charset="-122"/>
              <a:sym typeface="+mn-ea"/>
            </a:endParaRPr>
          </a:p>
        </p:txBody>
      </p:sp>
      <p:sp>
        <p:nvSpPr>
          <p:cNvPr id="12" name="文本框 11"/>
          <p:cNvSpPr txBox="1"/>
          <p:nvPr>
            <p:custDataLst>
              <p:tags r:id="rId2"/>
            </p:custDataLst>
          </p:nvPr>
        </p:nvSpPr>
        <p:spPr>
          <a:xfrm>
            <a:off x="2928101" y="115601"/>
            <a:ext cx="6598764" cy="521970"/>
          </a:xfrm>
          <a:prstGeom prst="rect">
            <a:avLst/>
          </a:prstGeom>
          <a:noFill/>
          <a:ln w="9525">
            <a:noFill/>
          </a:ln>
        </p:spPr>
        <p:txBody>
          <a:bodyPr wrap="square">
            <a:spAutoFit/>
            <a:scene3d>
              <a:camera prst="orthographicFront"/>
              <a:lightRig rig="threePt" dir="t"/>
            </a:scene3d>
          </a:bodyPr>
          <a:lstStyle/>
          <a:p>
            <a:pPr indent="0" algn="ctr"/>
            <a:r>
              <a:rPr lang="zh-CN" altLang="en-US" sz="2800" b="1">
                <a:solidFill>
                  <a:schemeClr val="tx1"/>
                </a:solidFill>
                <a:effectLst/>
                <a:latin typeface="微软雅黑" panose="020B0503020204020204" pitchFamily="34" charset="-122"/>
                <a:ea typeface="微软雅黑" panose="020B0503020204020204" pitchFamily="34" charset="-122"/>
              </a:rPr>
              <a:t>归纳：</a:t>
            </a:r>
            <a:r>
              <a:rPr lang="zh-CN" sz="2800" b="1">
                <a:solidFill>
                  <a:schemeClr val="tx1"/>
                </a:solidFill>
                <a:effectLst/>
                <a:latin typeface="微软雅黑" panose="020B0503020204020204" pitchFamily="34" charset="-122"/>
                <a:ea typeface="微软雅黑" panose="020B0503020204020204" pitchFamily="34" charset="-122"/>
              </a:rPr>
              <a:t>如何</a:t>
            </a:r>
            <a:r>
              <a:rPr lang="zh-CN" sz="2800" b="1">
                <a:solidFill>
                  <a:srgbClr val="FF0000"/>
                </a:solidFill>
                <a:effectLst/>
                <a:latin typeface="微软雅黑" panose="020B0503020204020204" pitchFamily="34" charset="-122"/>
                <a:ea typeface="微软雅黑" panose="020B0503020204020204" pitchFamily="34" charset="-122"/>
              </a:rPr>
              <a:t>对待</a:t>
            </a:r>
            <a:r>
              <a:rPr lang="zh-CN" sz="2800" b="1">
                <a:solidFill>
                  <a:schemeClr val="tx1"/>
                </a:solidFill>
                <a:effectLst/>
                <a:latin typeface="微软雅黑" panose="020B0503020204020204" pitchFamily="34" charset="-122"/>
                <a:ea typeface="微软雅黑" panose="020B0503020204020204" pitchFamily="34" charset="-122"/>
              </a:rPr>
              <a:t>中华传统文化？</a:t>
            </a:r>
            <a:endParaRPr lang="zh-CN" altLang="en-US" sz="2800" b="1">
              <a:solidFill>
                <a:schemeClr val="tx1"/>
              </a:solidFill>
              <a:effectLst/>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100000">
              <a:schemeClr val="bg1"/>
            </a:gs>
          </a:gsLst>
          <a:lin ang="2700000" scaled="0"/>
        </a:gradFill>
        <a:effectLst/>
      </p:bgPr>
    </p:bg>
    <p:spTree>
      <p:nvGrpSpPr>
        <p:cNvPr id="1" name=""/>
        <p:cNvGrpSpPr/>
        <p:nvPr/>
      </p:nvGrpSpPr>
      <p:grpSpPr>
        <a:xfrm>
          <a:off x="0" y="0"/>
          <a:ext cx="0" cy="0"/>
          <a:chOff x="0" y="0"/>
          <a:chExt cx="0" cy="0"/>
        </a:xfrm>
      </p:grpSpPr>
      <p:sp>
        <p:nvSpPr>
          <p:cNvPr id="30" name="文本框 29"/>
          <p:cNvSpPr txBox="1"/>
          <p:nvPr>
            <p:custDataLst>
              <p:tags r:id="rId1"/>
            </p:custDataLst>
          </p:nvPr>
        </p:nvSpPr>
        <p:spPr>
          <a:xfrm>
            <a:off x="304991" y="2726306"/>
            <a:ext cx="11582017" cy="923330"/>
          </a:xfrm>
          <a:prstGeom prst="rect">
            <a:avLst/>
          </a:prstGeom>
          <a:noFill/>
        </p:spPr>
        <p:txBody>
          <a:bodyPr wrap="none" rtlCol="0">
            <a:spAutoFit/>
          </a:bodyPr>
          <a:lstStyle/>
          <a:p>
            <a:r>
              <a:rPr lang="en-US" altLang="zh-CN" sz="5400" b="1">
                <a:solidFill>
                  <a:schemeClr val="accent1"/>
                </a:solidFill>
                <a:effectLst>
                  <a:outerShdw blurRad="114300" dist="76200" dir="2700000" algn="tl" rotWithShape="0">
                    <a:srgbClr val="407A5F">
                      <a:alpha val="20000"/>
                    </a:srgbClr>
                  </a:outerShdw>
                </a:effectLst>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7.3</a:t>
            </a:r>
            <a:r>
              <a:rPr lang="zh-CN" altLang="en-US" sz="5400" b="1">
                <a:solidFill>
                  <a:schemeClr val="accent1"/>
                </a:solidFill>
                <a:effectLst>
                  <a:outerShdw blurRad="114300" dist="76200" dir="2700000" algn="tl" rotWithShape="0">
                    <a:srgbClr val="407A5F">
                      <a:alpha val="20000"/>
                    </a:srgbClr>
                  </a:outerShdw>
                </a:effectLst>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rPr>
              <a:t>弘扬中华优秀传统文化与民族精神</a:t>
            </a:r>
            <a:endParaRPr lang="en-US" sz="5400" b="1">
              <a:solidFill>
                <a:schemeClr val="accent1"/>
              </a:solidFill>
              <a:effectLst>
                <a:outerShdw blurRad="114300" dist="76200" dir="2700000" algn="tl" rotWithShape="0">
                  <a:srgbClr val="407A5F">
                    <a:alpha val="20000"/>
                  </a:srgbClr>
                </a:outerShdw>
              </a:effectLst>
              <a:latin typeface="Arial" panose="020B0604020202020204" pitchFamily="34" charset="0"/>
              <a:ea typeface="宋体" panose="02010600030101010101" pitchFamily="2" charset="-122"/>
              <a:cs typeface="Arial" panose="020B0604020202020204" pitchFamily="34" charset="0"/>
              <a:sym typeface="Calibri" panose="020F0502020204030204" pitchFamily="34" charset="0"/>
            </a:endParaRPr>
          </a:p>
        </p:txBody>
      </p:sp>
      <p:sp>
        <p:nvSpPr>
          <p:cNvPr id="3" name="文本框 2"/>
          <p:cNvSpPr txBox="1"/>
          <p:nvPr>
            <p:custDataLst>
              <p:tags r:id="rId2"/>
            </p:custDataLst>
          </p:nvPr>
        </p:nvSpPr>
        <p:spPr>
          <a:xfrm>
            <a:off x="1843453" y="1170964"/>
            <a:ext cx="8644940" cy="817981"/>
          </a:xfrm>
          <a:prstGeom prst="rect">
            <a:avLst/>
          </a:prstGeom>
          <a:noFill/>
        </p:spPr>
        <p:txBody>
          <a:bodyPr wrap="square" rtlCol="0">
            <a:spAutoFit/>
            <a:scene3d>
              <a:camera prst="orthographicFront"/>
              <a:lightRig rig="threePt" dir="t"/>
            </a:scene3d>
            <a:sp3d contourW="12700"/>
          </a:bodyPr>
          <a:lstStyle/>
          <a:p>
            <a:pPr algn="r">
              <a:lnSpc>
                <a:spcPct val="130000"/>
              </a:lnSpc>
            </a:pPr>
            <a:r>
              <a:rPr lang="zh-CN" altLang="en-US" sz="4000" b="1" spc="300">
                <a:solidFill>
                  <a:srgbClr val="C4B08E"/>
                </a:solidFill>
                <a:cs typeface="+mn-ea"/>
                <a:sym typeface="+mn-lt"/>
              </a:rPr>
              <a:t>第七课 继承发展中华优秀传统文化</a:t>
            </a:r>
            <a:endParaRPr lang="en-US" altLang="zh-CN" sz="4000" b="1" spc="300">
              <a:solidFill>
                <a:srgbClr val="C4B08E"/>
              </a:solidFill>
              <a:cs typeface="+mn-ea"/>
              <a:sym typeface="+mn-lt"/>
            </a:endParaRPr>
          </a:p>
        </p:txBody>
      </p:sp>
      <p:pic>
        <p:nvPicPr>
          <p:cNvPr id="2" name="图片 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206398" y="3101122"/>
            <a:ext cx="1391793" cy="1285875"/>
          </a:xfrm>
          <a:prstGeom prst="rect">
            <a:avLst/>
          </a:prstGeom>
        </p:spPr>
      </p:pic>
      <p:pic>
        <p:nvPicPr>
          <p:cNvPr id="7" name="图片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969011" y="3330464"/>
            <a:ext cx="1053530" cy="1089499"/>
          </a:xfrm>
          <a:prstGeom prst="rect">
            <a:avLst/>
          </a:prstGeom>
        </p:spPr>
      </p:pic>
      <p:pic>
        <p:nvPicPr>
          <p:cNvPr id="8" name="Picture 8"/>
          <p:cNvPicPr>
            <a:picLocks noChangeAspect="1"/>
          </p:cNvPicPr>
          <p:nvPr>
            <p:custDataLst>
              <p:tags r:id="rId7"/>
            </p:custDataLst>
          </p:nvPr>
        </p:nvPicPr>
        <p:blipFill>
          <a:blip r:embed="rId8"/>
          <a:stretch>
            <a:fillRect/>
          </a:stretch>
        </p:blipFill>
        <p:spPr>
          <a:xfrm flipH="1">
            <a:off x="10744200" y="10566400"/>
            <a:ext cx="0" cy="0"/>
          </a:xfrm>
          <a:prstGeom prst="rect">
            <a:avLst/>
          </a:prstGeom>
          <a:ln>
            <a:noFill/>
          </a:ln>
        </p:spPr>
      </p:pic>
      <p:sp>
        <p:nvSpPr>
          <p:cNvPr id="9" name="文本框 8"/>
          <p:cNvSpPr txBox="1"/>
          <p:nvPr/>
        </p:nvSpPr>
        <p:spPr>
          <a:xfrm>
            <a:off x="8009255" y="4733925"/>
            <a:ext cx="4064000" cy="914400"/>
          </a:xfrm>
          <a:prstGeom prst="rect">
            <a:avLst/>
          </a:prstGeom>
          <a:noFill/>
        </p:spPr>
        <p:txBody>
          <a:bodyPr wrap="square">
            <a:noAutofit/>
          </a:bodyPr>
          <a:p>
            <a:pPr algn="l"/>
            <a:endParaRPr lang="zh-CN" altLang="en-US" sz="2400" dirty="0" err="1">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5897746" y="851141"/>
            <a:ext cx="5672888" cy="5906958"/>
          </a:xfrm>
          <a:prstGeom prst="rect">
            <a:avLst/>
          </a:prstGeom>
          <a:noFill/>
          <a:ln>
            <a:solidFill>
              <a:srgbClr val="528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2"/>
            </p:custDataLst>
          </p:nvPr>
        </p:nvSpPr>
        <p:spPr>
          <a:xfrm>
            <a:off x="6056604" y="809461"/>
            <a:ext cx="1928733" cy="662554"/>
          </a:xfrm>
          <a:prstGeom prst="rect">
            <a:avLst/>
          </a:prstGeom>
          <a:noFill/>
        </p:spPr>
        <p:txBody>
          <a:bodyPr vert="horz" wrap="none" rtlCol="0">
            <a:spAutoFit/>
          </a:bodyPr>
          <a:lstStyle/>
          <a:p>
            <a:pPr>
              <a:lnSpc>
                <a:spcPct val="150000"/>
              </a:lnSpc>
            </a:pPr>
            <a:r>
              <a:rPr lang="zh-CN" altLang="en-US" sz="2800" b="1" spc="600">
                <a:latin typeface="微软雅黑" panose="020B0503020204020204" pitchFamily="34" charset="-122"/>
                <a:ea typeface="微软雅黑" panose="020B0503020204020204" pitchFamily="34" charset="-122"/>
              </a:rPr>
              <a:t>核心素养</a:t>
            </a:r>
            <a:endParaRPr lang="zh-CN" altLang="en-US" sz="2800" b="1" spc="600">
              <a:latin typeface="微软雅黑" panose="020B0503020204020204" pitchFamily="34" charset="-122"/>
              <a:ea typeface="微软雅黑" panose="020B0503020204020204" pitchFamily="34" charset="-122"/>
            </a:endParaRPr>
          </a:p>
        </p:txBody>
      </p:sp>
      <p:sp>
        <p:nvSpPr>
          <p:cNvPr id="2" name="矩形 1"/>
          <p:cNvSpPr/>
          <p:nvPr>
            <p:custDataLst>
              <p:tags r:id="rId3"/>
            </p:custDataLst>
          </p:nvPr>
        </p:nvSpPr>
        <p:spPr>
          <a:xfrm>
            <a:off x="571178" y="41057"/>
            <a:ext cx="5326567" cy="5733506"/>
          </a:xfrm>
          <a:prstGeom prst="rect">
            <a:avLst/>
          </a:prstGeom>
          <a:noFill/>
          <a:ln>
            <a:solidFill>
              <a:srgbClr val="528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4"/>
            </p:custDataLst>
          </p:nvPr>
        </p:nvSpPr>
        <p:spPr>
          <a:xfrm>
            <a:off x="571177" y="16961"/>
            <a:ext cx="1928733" cy="662554"/>
          </a:xfrm>
          <a:prstGeom prst="rect">
            <a:avLst/>
          </a:prstGeom>
          <a:noFill/>
        </p:spPr>
        <p:txBody>
          <a:bodyPr vert="horz" wrap="none" rtlCol="0">
            <a:spAutoFit/>
          </a:bodyPr>
          <a:lstStyle/>
          <a:p>
            <a:pPr>
              <a:lnSpc>
                <a:spcPct val="150000"/>
              </a:lnSpc>
            </a:pPr>
            <a:r>
              <a:rPr lang="zh-CN" altLang="en-US" sz="2800" b="1" spc="600">
                <a:latin typeface="微软雅黑" panose="020B0503020204020204" pitchFamily="34" charset="-122"/>
                <a:ea typeface="微软雅黑" panose="020B0503020204020204" pitchFamily="34" charset="-122"/>
              </a:rPr>
              <a:t>学习目标</a:t>
            </a:r>
            <a:endParaRPr lang="zh-CN" altLang="en-US" sz="2800" b="1" spc="600">
              <a:latin typeface="微软雅黑" panose="020B0503020204020204" pitchFamily="34" charset="-122"/>
              <a:ea typeface="微软雅黑" panose="020B0503020204020204" pitchFamily="34" charset="-122"/>
            </a:endParaRPr>
          </a:p>
        </p:txBody>
      </p:sp>
      <p:sp>
        <p:nvSpPr>
          <p:cNvPr id="5" name="矩形 4"/>
          <p:cNvSpPr/>
          <p:nvPr>
            <p:custDataLst>
              <p:tags r:id="rId5"/>
            </p:custDataLst>
          </p:nvPr>
        </p:nvSpPr>
        <p:spPr>
          <a:xfrm>
            <a:off x="621366" y="610273"/>
            <a:ext cx="5226981" cy="4991751"/>
          </a:xfrm>
          <a:prstGeom prst="rect">
            <a:avLst/>
          </a:prstGeom>
        </p:spPr>
        <p:txBody>
          <a:bodyPr vert="horz" wrap="square">
            <a:spAutoFit/>
          </a:bodyPr>
          <a:lstStyle/>
          <a:p>
            <a:pPr>
              <a:lnSpc>
                <a:spcPct val="150000"/>
              </a:lnSpc>
            </a:pP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1.</a:t>
            </a:r>
            <a:r>
              <a:rPr lang="zh-CN" altLang="en-US" sz="2400" b="1" spc="600">
                <a:latin typeface="字魂34号-少年和风体" panose="00000500000000000000" pitchFamily="2" charset="-122"/>
                <a:ea typeface="字魂34号-少年和风体" panose="00000500000000000000" pitchFamily="2" charset="-122"/>
                <a:cs typeface="Open Sans" pitchFamily="34" charset="0"/>
              </a:rPr>
              <a:t>理解中华优秀传统文化创造性转化和创新性发展的要求。</a:t>
            </a: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2.</a:t>
            </a:r>
            <a:r>
              <a:rPr lang="zh-CN" altLang="en-US" sz="2400" b="1" spc="600">
                <a:latin typeface="字魂34号-少年和风体" panose="00000500000000000000" pitchFamily="2" charset="-122"/>
                <a:ea typeface="字魂34号-少年和风体" panose="00000500000000000000" pitchFamily="2" charset="-122"/>
                <a:cs typeface="Open Sans" pitchFamily="34" charset="0"/>
              </a:rPr>
              <a:t>了解中华民族精神的内容和核心。</a:t>
            </a:r>
            <a:endParaRPr lang="en-US" altLang="zh-CN" sz="2400" b="1" spc="600">
              <a:latin typeface="字魂34号-少年和风体" panose="00000500000000000000" pitchFamily="2" charset="-122"/>
              <a:ea typeface="字魂34号-少年和风体" panose="00000500000000000000" pitchFamily="2" charset="-122"/>
              <a:cs typeface="Open Sans" pitchFamily="34" charset="0"/>
            </a:endParaRPr>
          </a:p>
          <a:p>
            <a:pPr>
              <a:lnSpc>
                <a:spcPct val="150000"/>
              </a:lnSpc>
            </a:pP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3.</a:t>
            </a:r>
            <a:r>
              <a:rPr lang="zh-CN" altLang="en-US" sz="2400" b="1" spc="600">
                <a:latin typeface="字魂34号-少年和风体" panose="00000500000000000000" pitchFamily="2" charset="-122"/>
                <a:ea typeface="字魂34号-少年和风体" panose="00000500000000000000" pitchFamily="2" charset="-122"/>
                <a:cs typeface="Open Sans" pitchFamily="34" charset="0"/>
              </a:rPr>
              <a:t>理解中华民族精神的作用，中华民族精神随着时代和社会的发展在不断丰富和发展。 </a:t>
            </a: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4.</a:t>
            </a:r>
            <a:r>
              <a:rPr lang="zh-CN" altLang="en-US" sz="2400" b="1" spc="600">
                <a:latin typeface="字魂34号-少年和风体" panose="00000500000000000000" pitchFamily="2" charset="-122"/>
                <a:ea typeface="字魂34号-少年和风体" panose="00000500000000000000" pitchFamily="2" charset="-122"/>
                <a:cs typeface="Open Sans" pitchFamily="34" charset="0"/>
              </a:rPr>
              <a:t>理解弘扬和培育民族精神的要求。</a:t>
            </a:r>
            <a:endParaRPr lang="zh-CN" altLang="en-US" sz="2400" b="1" spc="600">
              <a:latin typeface="字魂34号-少年和风体" panose="00000500000000000000" pitchFamily="2" charset="-122"/>
              <a:ea typeface="字魂34号-少年和风体" panose="00000500000000000000" pitchFamily="2" charset="-122"/>
            </a:endParaRPr>
          </a:p>
        </p:txBody>
      </p:sp>
      <p:pic>
        <p:nvPicPr>
          <p:cNvPr id="6" name="图片 5"/>
          <p:cNvPicPr>
            <a:picLocks noChangeAspect="1"/>
          </p:cNvPicPr>
          <p:nvPr>
            <p:custDataLst>
              <p:tags r:id="rId6"/>
            </p:custDataLst>
          </p:nvPr>
        </p:nvPicPr>
        <p:blipFill>
          <a:blip r:embed="rId7">
            <a:extLst>
              <a:ext uri="{28A0092B-C50C-407E-A947-70E740481C1C}">
                <a14:useLocalDpi xmlns:a14="http://schemas.microsoft.com/office/drawing/2010/main" val="0"/>
              </a:ext>
            </a:extLst>
          </a:blip>
          <a:srcRect l="51873" t="71884" r="-893" b="13623"/>
          <a:stretch>
            <a:fillRect/>
          </a:stretch>
        </p:blipFill>
        <p:spPr>
          <a:xfrm>
            <a:off x="116949" y="5616958"/>
            <a:ext cx="3240968" cy="1281016"/>
          </a:xfrm>
          <a:prstGeom prst="rect">
            <a:avLst/>
          </a:prstGeom>
        </p:spPr>
      </p:pic>
      <p:sp>
        <p:nvSpPr>
          <p:cNvPr id="7" name="Freeform 6"/>
          <p:cNvSpPr/>
          <p:nvPr>
            <p:custDataLst>
              <p:tags r:id="rId8"/>
            </p:custDataLst>
          </p:nvPr>
        </p:nvSpPr>
        <p:spPr>
          <a:xfrm rot="16200000">
            <a:off x="8145337" y="332998"/>
            <a:ext cx="4403959" cy="3689367"/>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book-hand-drawn-open-pages_35781"/>
          <p:cNvSpPr>
            <a:spLocks noChangeAspect="1"/>
          </p:cNvSpPr>
          <p:nvPr>
            <p:custDataLst>
              <p:tags r:id="rId9"/>
            </p:custDataLst>
          </p:nvPr>
        </p:nvSpPr>
        <p:spPr bwMode="auto">
          <a:xfrm>
            <a:off x="7734089" y="99901"/>
            <a:ext cx="609685" cy="496675"/>
          </a:xfrm>
          <a:custGeom>
            <a:avLst/>
            <a:gdLst>
              <a:gd name="connsiteX0" fmla="*/ 165033 w 609243"/>
              <a:gd name="connsiteY0" fmla="*/ 400904 h 496315"/>
              <a:gd name="connsiteX1" fmla="*/ 303783 w 609243"/>
              <a:gd name="connsiteY1" fmla="*/ 460951 h 496315"/>
              <a:gd name="connsiteX2" fmla="*/ 600145 w 609243"/>
              <a:gd name="connsiteY2" fmla="*/ 431016 h 496315"/>
              <a:gd name="connsiteX3" fmla="*/ 585911 w 609243"/>
              <a:gd name="connsiteY3" fmla="*/ 453751 h 496315"/>
              <a:gd name="connsiteX4" fmla="*/ 316310 w 609243"/>
              <a:gd name="connsiteY4" fmla="*/ 490033 h 496315"/>
              <a:gd name="connsiteX5" fmla="*/ 303783 w 609243"/>
              <a:gd name="connsiteY5" fmla="*/ 496285 h 496315"/>
              <a:gd name="connsiteX6" fmla="*/ 291257 w 609243"/>
              <a:gd name="connsiteY6" fmla="*/ 490033 h 496315"/>
              <a:gd name="connsiteX7" fmla="*/ 21751 w 609243"/>
              <a:gd name="connsiteY7" fmla="*/ 453751 h 496315"/>
              <a:gd name="connsiteX8" fmla="*/ 7422 w 609243"/>
              <a:gd name="connsiteY8" fmla="*/ 431016 h 496315"/>
              <a:gd name="connsiteX9" fmla="*/ 165033 w 609243"/>
              <a:gd name="connsiteY9" fmla="*/ 400904 h 496315"/>
              <a:gd name="connsiteX10" fmla="*/ 155189 w 609243"/>
              <a:gd name="connsiteY10" fmla="*/ 275778 h 496315"/>
              <a:gd name="connsiteX11" fmla="*/ 259126 w 609243"/>
              <a:gd name="connsiteY11" fmla="*/ 295874 h 496315"/>
              <a:gd name="connsiteX12" fmla="*/ 249162 w 609243"/>
              <a:gd name="connsiteY12" fmla="*/ 312936 h 496315"/>
              <a:gd name="connsiteX13" fmla="*/ 65059 w 609243"/>
              <a:gd name="connsiteY13" fmla="*/ 331041 h 496315"/>
              <a:gd name="connsiteX14" fmla="*/ 55095 w 609243"/>
              <a:gd name="connsiteY14" fmla="*/ 313979 h 496315"/>
              <a:gd name="connsiteX15" fmla="*/ 155189 w 609243"/>
              <a:gd name="connsiteY15" fmla="*/ 275778 h 496315"/>
              <a:gd name="connsiteX16" fmla="*/ 443849 w 609243"/>
              <a:gd name="connsiteY16" fmla="*/ 275552 h 496315"/>
              <a:gd name="connsiteX17" fmla="*/ 546751 w 609243"/>
              <a:gd name="connsiteY17" fmla="*/ 305255 h 496315"/>
              <a:gd name="connsiteX18" fmla="*/ 538211 w 609243"/>
              <a:gd name="connsiteY18" fmla="*/ 323074 h 496315"/>
              <a:gd name="connsiteX19" fmla="*/ 353260 w 609243"/>
              <a:gd name="connsiteY19" fmla="*/ 320420 h 496315"/>
              <a:gd name="connsiteX20" fmla="*/ 341872 w 609243"/>
              <a:gd name="connsiteY20" fmla="*/ 304212 h 496315"/>
              <a:gd name="connsiteX21" fmla="*/ 443849 w 609243"/>
              <a:gd name="connsiteY21" fmla="*/ 275552 h 496315"/>
              <a:gd name="connsiteX22" fmla="*/ 155189 w 609243"/>
              <a:gd name="connsiteY22" fmla="*/ 229830 h 496315"/>
              <a:gd name="connsiteX23" fmla="*/ 259126 w 609243"/>
              <a:gd name="connsiteY23" fmla="*/ 249914 h 496315"/>
              <a:gd name="connsiteX24" fmla="*/ 249162 w 609243"/>
              <a:gd name="connsiteY24" fmla="*/ 266966 h 496315"/>
              <a:gd name="connsiteX25" fmla="*/ 65059 w 609243"/>
              <a:gd name="connsiteY25" fmla="*/ 284966 h 496315"/>
              <a:gd name="connsiteX26" fmla="*/ 55095 w 609243"/>
              <a:gd name="connsiteY26" fmla="*/ 268008 h 496315"/>
              <a:gd name="connsiteX27" fmla="*/ 155189 w 609243"/>
              <a:gd name="connsiteY27" fmla="*/ 229830 h 496315"/>
              <a:gd name="connsiteX28" fmla="*/ 439981 w 609243"/>
              <a:gd name="connsiteY28" fmla="*/ 229743 h 496315"/>
              <a:gd name="connsiteX29" fmla="*/ 542897 w 609243"/>
              <a:gd name="connsiteY29" fmla="*/ 259481 h 496315"/>
              <a:gd name="connsiteX30" fmla="*/ 534359 w 609243"/>
              <a:gd name="connsiteY30" fmla="*/ 277206 h 496315"/>
              <a:gd name="connsiteX31" fmla="*/ 349445 w 609243"/>
              <a:gd name="connsiteY31" fmla="*/ 274552 h 496315"/>
              <a:gd name="connsiteX32" fmla="*/ 338060 w 609243"/>
              <a:gd name="connsiteY32" fmla="*/ 258438 h 496315"/>
              <a:gd name="connsiteX33" fmla="*/ 439981 w 609243"/>
              <a:gd name="connsiteY33" fmla="*/ 229743 h 496315"/>
              <a:gd name="connsiteX34" fmla="*/ 436157 w 609243"/>
              <a:gd name="connsiteY34" fmla="*/ 183933 h 496315"/>
              <a:gd name="connsiteX35" fmla="*/ 539058 w 609243"/>
              <a:gd name="connsiteY35" fmla="*/ 213639 h 496315"/>
              <a:gd name="connsiteX36" fmla="*/ 530612 w 609243"/>
              <a:gd name="connsiteY36" fmla="*/ 231439 h 496315"/>
              <a:gd name="connsiteX37" fmla="*/ 345546 w 609243"/>
              <a:gd name="connsiteY37" fmla="*/ 228694 h 496315"/>
              <a:gd name="connsiteX38" fmla="*/ 334252 w 609243"/>
              <a:gd name="connsiteY38" fmla="*/ 212598 h 496315"/>
              <a:gd name="connsiteX39" fmla="*/ 436157 w 609243"/>
              <a:gd name="connsiteY39" fmla="*/ 183933 h 496315"/>
              <a:gd name="connsiteX40" fmla="*/ 155189 w 609243"/>
              <a:gd name="connsiteY40" fmla="*/ 183880 h 496315"/>
              <a:gd name="connsiteX41" fmla="*/ 259126 w 609243"/>
              <a:gd name="connsiteY41" fmla="*/ 203976 h 496315"/>
              <a:gd name="connsiteX42" fmla="*/ 249162 w 609243"/>
              <a:gd name="connsiteY42" fmla="*/ 220933 h 496315"/>
              <a:gd name="connsiteX43" fmla="*/ 65059 w 609243"/>
              <a:gd name="connsiteY43" fmla="*/ 239028 h 496315"/>
              <a:gd name="connsiteX44" fmla="*/ 55095 w 609243"/>
              <a:gd name="connsiteY44" fmla="*/ 221975 h 496315"/>
              <a:gd name="connsiteX45" fmla="*/ 155189 w 609243"/>
              <a:gd name="connsiteY45" fmla="*/ 183880 h 496315"/>
              <a:gd name="connsiteX46" fmla="*/ 439981 w 609243"/>
              <a:gd name="connsiteY46" fmla="*/ 137783 h 496315"/>
              <a:gd name="connsiteX47" fmla="*/ 542897 w 609243"/>
              <a:gd name="connsiteY47" fmla="*/ 167489 h 496315"/>
              <a:gd name="connsiteX48" fmla="*/ 534359 w 609243"/>
              <a:gd name="connsiteY48" fmla="*/ 185289 h 496315"/>
              <a:gd name="connsiteX49" fmla="*/ 349445 w 609243"/>
              <a:gd name="connsiteY49" fmla="*/ 182544 h 496315"/>
              <a:gd name="connsiteX50" fmla="*/ 338060 w 609243"/>
              <a:gd name="connsiteY50" fmla="*/ 166448 h 496315"/>
              <a:gd name="connsiteX51" fmla="*/ 439981 w 609243"/>
              <a:gd name="connsiteY51" fmla="*/ 137783 h 496315"/>
              <a:gd name="connsiteX52" fmla="*/ 209117 w 609243"/>
              <a:gd name="connsiteY52" fmla="*/ 125922 h 496315"/>
              <a:gd name="connsiteX53" fmla="*/ 249230 w 609243"/>
              <a:gd name="connsiteY53" fmla="*/ 141507 h 496315"/>
              <a:gd name="connsiteX54" fmla="*/ 239267 w 609243"/>
              <a:gd name="connsiteY54" fmla="*/ 158561 h 496315"/>
              <a:gd name="connsiteX55" fmla="*/ 171234 w 609243"/>
              <a:gd name="connsiteY55" fmla="*/ 146339 h 496315"/>
              <a:gd name="connsiteX56" fmla="*/ 166015 w 609243"/>
              <a:gd name="connsiteY56" fmla="*/ 127390 h 496315"/>
              <a:gd name="connsiteX57" fmla="*/ 209117 w 609243"/>
              <a:gd name="connsiteY57" fmla="*/ 125922 h 496315"/>
              <a:gd name="connsiteX58" fmla="*/ 114405 w 609243"/>
              <a:gd name="connsiteY58" fmla="*/ 101164 h 496315"/>
              <a:gd name="connsiteX59" fmla="*/ 79658 w 609243"/>
              <a:gd name="connsiteY59" fmla="*/ 112628 h 496315"/>
              <a:gd name="connsiteX60" fmla="*/ 78139 w 609243"/>
              <a:gd name="connsiteY60" fmla="*/ 156871 h 496315"/>
              <a:gd name="connsiteX61" fmla="*/ 114405 w 609243"/>
              <a:gd name="connsiteY61" fmla="*/ 142186 h 496315"/>
              <a:gd name="connsiteX62" fmla="*/ 436157 w 609243"/>
              <a:gd name="connsiteY62" fmla="*/ 91941 h 496315"/>
              <a:gd name="connsiteX63" fmla="*/ 539058 w 609243"/>
              <a:gd name="connsiteY63" fmla="*/ 121643 h 496315"/>
              <a:gd name="connsiteX64" fmla="*/ 530612 w 609243"/>
              <a:gd name="connsiteY64" fmla="*/ 139462 h 496315"/>
              <a:gd name="connsiteX65" fmla="*/ 345546 w 609243"/>
              <a:gd name="connsiteY65" fmla="*/ 136808 h 496315"/>
              <a:gd name="connsiteX66" fmla="*/ 334252 w 609243"/>
              <a:gd name="connsiteY66" fmla="*/ 120601 h 496315"/>
              <a:gd name="connsiteX67" fmla="*/ 436157 w 609243"/>
              <a:gd name="connsiteY67" fmla="*/ 91941 h 496315"/>
              <a:gd name="connsiteX68" fmla="*/ 120956 w 609243"/>
              <a:gd name="connsiteY68" fmla="*/ 81080 h 496315"/>
              <a:gd name="connsiteX69" fmla="*/ 123804 w 609243"/>
              <a:gd name="connsiteY69" fmla="*/ 81459 h 496315"/>
              <a:gd name="connsiteX70" fmla="*/ 134152 w 609243"/>
              <a:gd name="connsiteY70" fmla="*/ 90933 h 496315"/>
              <a:gd name="connsiteX71" fmla="*/ 134152 w 609243"/>
              <a:gd name="connsiteY71" fmla="*/ 146734 h 496315"/>
              <a:gd name="connsiteX72" fmla="*/ 133773 w 609243"/>
              <a:gd name="connsiteY72" fmla="*/ 149292 h 496315"/>
              <a:gd name="connsiteX73" fmla="*/ 126842 w 609243"/>
              <a:gd name="connsiteY73" fmla="*/ 159523 h 496315"/>
              <a:gd name="connsiteX74" fmla="*/ 78234 w 609243"/>
              <a:gd name="connsiteY74" fmla="*/ 179892 h 496315"/>
              <a:gd name="connsiteX75" fmla="*/ 64658 w 609243"/>
              <a:gd name="connsiteY75" fmla="*/ 175439 h 496315"/>
              <a:gd name="connsiteX76" fmla="*/ 58392 w 609243"/>
              <a:gd name="connsiteY76" fmla="*/ 166439 h 496315"/>
              <a:gd name="connsiteX77" fmla="*/ 60101 w 609243"/>
              <a:gd name="connsiteY77" fmla="*/ 110638 h 496315"/>
              <a:gd name="connsiteX78" fmla="*/ 60765 w 609243"/>
              <a:gd name="connsiteY78" fmla="*/ 107796 h 496315"/>
              <a:gd name="connsiteX79" fmla="*/ 64943 w 609243"/>
              <a:gd name="connsiteY79" fmla="*/ 98796 h 496315"/>
              <a:gd name="connsiteX80" fmla="*/ 120956 w 609243"/>
              <a:gd name="connsiteY80" fmla="*/ 81080 h 496315"/>
              <a:gd name="connsiteX81" fmla="*/ 211133 w 609243"/>
              <a:gd name="connsiteY81" fmla="*/ 79659 h 496315"/>
              <a:gd name="connsiteX82" fmla="*/ 252540 w 609243"/>
              <a:gd name="connsiteY82" fmla="*/ 93858 h 496315"/>
              <a:gd name="connsiteX83" fmla="*/ 242574 w 609243"/>
              <a:gd name="connsiteY83" fmla="*/ 110925 h 496315"/>
              <a:gd name="connsiteX84" fmla="*/ 172811 w 609243"/>
              <a:gd name="connsiteY84" fmla="*/ 103719 h 496315"/>
              <a:gd name="connsiteX85" fmla="*/ 167590 w 609243"/>
              <a:gd name="connsiteY85" fmla="*/ 84661 h 496315"/>
              <a:gd name="connsiteX86" fmla="*/ 211133 w 609243"/>
              <a:gd name="connsiteY86" fmla="*/ 79659 h 496315"/>
              <a:gd name="connsiteX87" fmla="*/ 198798 w 609243"/>
              <a:gd name="connsiteY87" fmla="*/ 22403 h 496315"/>
              <a:gd name="connsiteX88" fmla="*/ 27245 w 609243"/>
              <a:gd name="connsiteY88" fmla="*/ 79844 h 496315"/>
              <a:gd name="connsiteX89" fmla="*/ 26012 w 609243"/>
              <a:gd name="connsiteY89" fmla="*/ 387586 h 496315"/>
              <a:gd name="connsiteX90" fmla="*/ 306429 w 609243"/>
              <a:gd name="connsiteY90" fmla="*/ 408620 h 496315"/>
              <a:gd name="connsiteX91" fmla="*/ 586847 w 609243"/>
              <a:gd name="connsiteY91" fmla="*/ 387586 h 496315"/>
              <a:gd name="connsiteX92" fmla="*/ 585614 w 609243"/>
              <a:gd name="connsiteY92" fmla="*/ 79844 h 496315"/>
              <a:gd name="connsiteX93" fmla="*/ 315160 w 609243"/>
              <a:gd name="connsiteY93" fmla="*/ 68664 h 496315"/>
              <a:gd name="connsiteX94" fmla="*/ 306429 w 609243"/>
              <a:gd name="connsiteY94" fmla="*/ 71791 h 496315"/>
              <a:gd name="connsiteX95" fmla="*/ 297699 w 609243"/>
              <a:gd name="connsiteY95" fmla="*/ 68664 h 496315"/>
              <a:gd name="connsiteX96" fmla="*/ 198798 w 609243"/>
              <a:gd name="connsiteY96" fmla="*/ 22403 h 496315"/>
              <a:gd name="connsiteX97" fmla="*/ 197678 w 609243"/>
              <a:gd name="connsiteY97" fmla="*/ 346 h 496315"/>
              <a:gd name="connsiteX98" fmla="*/ 306429 w 609243"/>
              <a:gd name="connsiteY98" fmla="*/ 46209 h 496315"/>
              <a:gd name="connsiteX99" fmla="*/ 602505 w 609243"/>
              <a:gd name="connsiteY99" fmla="*/ 64779 h 496315"/>
              <a:gd name="connsiteX100" fmla="*/ 606016 w 609243"/>
              <a:gd name="connsiteY100" fmla="*/ 68948 h 496315"/>
              <a:gd name="connsiteX101" fmla="*/ 608009 w 609243"/>
              <a:gd name="connsiteY101" fmla="*/ 75581 h 496315"/>
              <a:gd name="connsiteX102" fmla="*/ 609243 w 609243"/>
              <a:gd name="connsiteY102" fmla="*/ 396113 h 496315"/>
              <a:gd name="connsiteX103" fmla="*/ 608199 w 609243"/>
              <a:gd name="connsiteY103" fmla="*/ 400945 h 496315"/>
              <a:gd name="connsiteX104" fmla="*/ 595103 w 609243"/>
              <a:gd name="connsiteY104" fmla="*/ 414210 h 496315"/>
              <a:gd name="connsiteX105" fmla="*/ 317437 w 609243"/>
              <a:gd name="connsiteY105" fmla="*/ 428043 h 496315"/>
              <a:gd name="connsiteX106" fmla="*/ 306429 w 609243"/>
              <a:gd name="connsiteY106" fmla="*/ 434675 h 496315"/>
              <a:gd name="connsiteX107" fmla="*/ 295422 w 609243"/>
              <a:gd name="connsiteY107" fmla="*/ 428043 h 496315"/>
              <a:gd name="connsiteX108" fmla="*/ 17756 w 609243"/>
              <a:gd name="connsiteY108" fmla="*/ 414210 h 496315"/>
              <a:gd name="connsiteX109" fmla="*/ 4660 w 609243"/>
              <a:gd name="connsiteY109" fmla="*/ 400945 h 496315"/>
              <a:gd name="connsiteX110" fmla="*/ 3616 w 609243"/>
              <a:gd name="connsiteY110" fmla="*/ 396113 h 496315"/>
              <a:gd name="connsiteX111" fmla="*/ 4850 w 609243"/>
              <a:gd name="connsiteY111" fmla="*/ 75581 h 496315"/>
              <a:gd name="connsiteX112" fmla="*/ 6843 w 609243"/>
              <a:gd name="connsiteY112" fmla="*/ 68948 h 496315"/>
              <a:gd name="connsiteX113" fmla="*/ 10354 w 609243"/>
              <a:gd name="connsiteY113" fmla="*/ 64779 h 496315"/>
              <a:gd name="connsiteX114" fmla="*/ 197678 w 609243"/>
              <a:gd name="connsiteY114" fmla="*/ 346 h 49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09243" h="496315">
                <a:moveTo>
                  <a:pt x="165033" y="400904"/>
                </a:moveTo>
                <a:cubicBezTo>
                  <a:pt x="218614" y="402858"/>
                  <a:pt x="269051" y="419838"/>
                  <a:pt x="303783" y="460951"/>
                </a:cubicBezTo>
                <a:cubicBezTo>
                  <a:pt x="373248" y="378725"/>
                  <a:pt x="505628" y="393029"/>
                  <a:pt x="600145" y="431016"/>
                </a:cubicBezTo>
                <a:cubicBezTo>
                  <a:pt x="616847" y="437742"/>
                  <a:pt x="602423" y="460382"/>
                  <a:pt x="585911" y="453751"/>
                </a:cubicBezTo>
                <a:cubicBezTo>
                  <a:pt x="500314" y="419364"/>
                  <a:pt x="372583" y="404018"/>
                  <a:pt x="316310" y="490033"/>
                </a:cubicBezTo>
                <a:cubicBezTo>
                  <a:pt x="313178" y="494864"/>
                  <a:pt x="308433" y="496569"/>
                  <a:pt x="303783" y="496285"/>
                </a:cubicBezTo>
                <a:cubicBezTo>
                  <a:pt x="299134" y="496569"/>
                  <a:pt x="294389" y="494864"/>
                  <a:pt x="291257" y="490033"/>
                </a:cubicBezTo>
                <a:cubicBezTo>
                  <a:pt x="234984" y="404018"/>
                  <a:pt x="107253" y="419364"/>
                  <a:pt x="21751" y="453751"/>
                </a:cubicBezTo>
                <a:cubicBezTo>
                  <a:pt x="5144" y="460382"/>
                  <a:pt x="-9280" y="437742"/>
                  <a:pt x="7422" y="431016"/>
                </a:cubicBezTo>
                <a:cubicBezTo>
                  <a:pt x="54728" y="412023"/>
                  <a:pt x="111452" y="398950"/>
                  <a:pt x="165033" y="400904"/>
                </a:cubicBezTo>
                <a:close/>
                <a:moveTo>
                  <a:pt x="155189" y="275778"/>
                </a:moveTo>
                <a:cubicBezTo>
                  <a:pt x="190373" y="271726"/>
                  <a:pt x="226197" y="277389"/>
                  <a:pt x="259126" y="295874"/>
                </a:cubicBezTo>
                <a:cubicBezTo>
                  <a:pt x="270229" y="302130"/>
                  <a:pt x="260265" y="319192"/>
                  <a:pt x="249162" y="312936"/>
                </a:cubicBezTo>
                <a:cubicBezTo>
                  <a:pt x="189186" y="279285"/>
                  <a:pt x="119815" y="294262"/>
                  <a:pt x="65059" y="331041"/>
                </a:cubicBezTo>
                <a:cubicBezTo>
                  <a:pt x="54430" y="338150"/>
                  <a:pt x="44561" y="320993"/>
                  <a:pt x="55095" y="313979"/>
                </a:cubicBezTo>
                <a:cubicBezTo>
                  <a:pt x="85463" y="293599"/>
                  <a:pt x="120006" y="279830"/>
                  <a:pt x="155189" y="275778"/>
                </a:cubicBezTo>
                <a:close/>
                <a:moveTo>
                  <a:pt x="443849" y="275552"/>
                </a:moveTo>
                <a:cubicBezTo>
                  <a:pt x="479257" y="276654"/>
                  <a:pt x="514819" y="287483"/>
                  <a:pt x="546751" y="305255"/>
                </a:cubicBezTo>
                <a:cubicBezTo>
                  <a:pt x="557854" y="311415"/>
                  <a:pt x="549408" y="329329"/>
                  <a:pt x="538211" y="323074"/>
                </a:cubicBezTo>
                <a:cubicBezTo>
                  <a:pt x="480609" y="291037"/>
                  <a:pt x="410197" y="281843"/>
                  <a:pt x="353260" y="320420"/>
                </a:cubicBezTo>
                <a:cubicBezTo>
                  <a:pt x="342726" y="327528"/>
                  <a:pt x="331339" y="311415"/>
                  <a:pt x="341872" y="304212"/>
                </a:cubicBezTo>
                <a:cubicBezTo>
                  <a:pt x="373188" y="283076"/>
                  <a:pt x="408441" y="274451"/>
                  <a:pt x="443849" y="275552"/>
                </a:cubicBezTo>
                <a:close/>
                <a:moveTo>
                  <a:pt x="155189" y="229830"/>
                </a:moveTo>
                <a:cubicBezTo>
                  <a:pt x="190373" y="225780"/>
                  <a:pt x="226197" y="231440"/>
                  <a:pt x="259126" y="249914"/>
                </a:cubicBezTo>
                <a:cubicBezTo>
                  <a:pt x="270229" y="256166"/>
                  <a:pt x="260265" y="273124"/>
                  <a:pt x="249162" y="266966"/>
                </a:cubicBezTo>
                <a:cubicBezTo>
                  <a:pt x="189186" y="233335"/>
                  <a:pt x="119815" y="248303"/>
                  <a:pt x="65059" y="284966"/>
                </a:cubicBezTo>
                <a:cubicBezTo>
                  <a:pt x="54430" y="292071"/>
                  <a:pt x="44561" y="275019"/>
                  <a:pt x="55095" y="268008"/>
                </a:cubicBezTo>
                <a:cubicBezTo>
                  <a:pt x="85463" y="247640"/>
                  <a:pt x="120006" y="233880"/>
                  <a:pt x="155189" y="229830"/>
                </a:cubicBezTo>
                <a:close/>
                <a:moveTo>
                  <a:pt x="439981" y="229743"/>
                </a:moveTo>
                <a:cubicBezTo>
                  <a:pt x="475369" y="230857"/>
                  <a:pt x="510924" y="241709"/>
                  <a:pt x="542897" y="259481"/>
                </a:cubicBezTo>
                <a:cubicBezTo>
                  <a:pt x="553903" y="265642"/>
                  <a:pt x="545554" y="283461"/>
                  <a:pt x="534359" y="277206"/>
                </a:cubicBezTo>
                <a:cubicBezTo>
                  <a:pt x="476674" y="245169"/>
                  <a:pt x="406371" y="235975"/>
                  <a:pt x="349445" y="274552"/>
                </a:cubicBezTo>
                <a:cubicBezTo>
                  <a:pt x="338819" y="281660"/>
                  <a:pt x="327529" y="265547"/>
                  <a:pt x="338060" y="258438"/>
                </a:cubicBezTo>
                <a:cubicBezTo>
                  <a:pt x="369369" y="237255"/>
                  <a:pt x="404592" y="228629"/>
                  <a:pt x="439981" y="229743"/>
                </a:cubicBezTo>
                <a:close/>
                <a:moveTo>
                  <a:pt x="436157" y="183933"/>
                </a:moveTo>
                <a:cubicBezTo>
                  <a:pt x="471557" y="185045"/>
                  <a:pt x="507123" y="195886"/>
                  <a:pt x="539058" y="213639"/>
                </a:cubicBezTo>
                <a:cubicBezTo>
                  <a:pt x="550162" y="219794"/>
                  <a:pt x="541715" y="237594"/>
                  <a:pt x="530612" y="231439"/>
                </a:cubicBezTo>
                <a:cubicBezTo>
                  <a:pt x="472909" y="199342"/>
                  <a:pt x="402584" y="190253"/>
                  <a:pt x="345546" y="228694"/>
                </a:cubicBezTo>
                <a:cubicBezTo>
                  <a:pt x="335012" y="235889"/>
                  <a:pt x="323718" y="219699"/>
                  <a:pt x="334252" y="212598"/>
                </a:cubicBezTo>
                <a:cubicBezTo>
                  <a:pt x="365524" y="191436"/>
                  <a:pt x="400757" y="182820"/>
                  <a:pt x="436157" y="183933"/>
                </a:cubicBezTo>
                <a:close/>
                <a:moveTo>
                  <a:pt x="155189" y="183880"/>
                </a:moveTo>
                <a:cubicBezTo>
                  <a:pt x="190373" y="179842"/>
                  <a:pt x="226197" y="185502"/>
                  <a:pt x="259126" y="203976"/>
                </a:cubicBezTo>
                <a:cubicBezTo>
                  <a:pt x="270229" y="210133"/>
                  <a:pt x="260265" y="227186"/>
                  <a:pt x="249162" y="220933"/>
                </a:cubicBezTo>
                <a:cubicBezTo>
                  <a:pt x="189186" y="187302"/>
                  <a:pt x="119815" y="202270"/>
                  <a:pt x="65059" y="239028"/>
                </a:cubicBezTo>
                <a:cubicBezTo>
                  <a:pt x="54430" y="246133"/>
                  <a:pt x="44561" y="229080"/>
                  <a:pt x="55095" y="221975"/>
                </a:cubicBezTo>
                <a:cubicBezTo>
                  <a:pt x="85463" y="201655"/>
                  <a:pt x="120006" y="187918"/>
                  <a:pt x="155189" y="183880"/>
                </a:cubicBezTo>
                <a:close/>
                <a:moveTo>
                  <a:pt x="439981" y="137783"/>
                </a:moveTo>
                <a:cubicBezTo>
                  <a:pt x="475369" y="138895"/>
                  <a:pt x="510924" y="149736"/>
                  <a:pt x="542897" y="167489"/>
                </a:cubicBezTo>
                <a:cubicBezTo>
                  <a:pt x="553903" y="173644"/>
                  <a:pt x="545554" y="191444"/>
                  <a:pt x="534359" y="185289"/>
                </a:cubicBezTo>
                <a:cubicBezTo>
                  <a:pt x="476674" y="153192"/>
                  <a:pt x="406371" y="144103"/>
                  <a:pt x="349445" y="182544"/>
                </a:cubicBezTo>
                <a:cubicBezTo>
                  <a:pt x="338819" y="189739"/>
                  <a:pt x="327529" y="173549"/>
                  <a:pt x="338060" y="166448"/>
                </a:cubicBezTo>
                <a:cubicBezTo>
                  <a:pt x="369369" y="145286"/>
                  <a:pt x="404592" y="136670"/>
                  <a:pt x="439981" y="137783"/>
                </a:cubicBezTo>
                <a:close/>
                <a:moveTo>
                  <a:pt x="209117" y="125922"/>
                </a:moveTo>
                <a:cubicBezTo>
                  <a:pt x="223089" y="128148"/>
                  <a:pt x="236563" y="133217"/>
                  <a:pt x="249230" y="141507"/>
                </a:cubicBezTo>
                <a:cubicBezTo>
                  <a:pt x="259857" y="148423"/>
                  <a:pt x="249989" y="165477"/>
                  <a:pt x="239267" y="158561"/>
                </a:cubicBezTo>
                <a:cubicBezTo>
                  <a:pt x="218392" y="144918"/>
                  <a:pt x="195619" y="141223"/>
                  <a:pt x="171234" y="146339"/>
                </a:cubicBezTo>
                <a:cubicBezTo>
                  <a:pt x="158804" y="148991"/>
                  <a:pt x="153585" y="130043"/>
                  <a:pt x="166015" y="127390"/>
                </a:cubicBezTo>
                <a:cubicBezTo>
                  <a:pt x="180675" y="124311"/>
                  <a:pt x="195145" y="123695"/>
                  <a:pt x="209117" y="125922"/>
                </a:cubicBezTo>
                <a:close/>
                <a:moveTo>
                  <a:pt x="114405" y="101164"/>
                </a:moveTo>
                <a:cubicBezTo>
                  <a:pt x="101873" y="102206"/>
                  <a:pt x="90291" y="105901"/>
                  <a:pt x="79658" y="112628"/>
                </a:cubicBezTo>
                <a:cubicBezTo>
                  <a:pt x="78519" y="127407"/>
                  <a:pt x="78234" y="142091"/>
                  <a:pt x="78139" y="156871"/>
                </a:cubicBezTo>
                <a:cubicBezTo>
                  <a:pt x="89626" y="150523"/>
                  <a:pt x="101684" y="145407"/>
                  <a:pt x="114405" y="142186"/>
                </a:cubicBezTo>
                <a:close/>
                <a:moveTo>
                  <a:pt x="436157" y="91941"/>
                </a:moveTo>
                <a:cubicBezTo>
                  <a:pt x="471557" y="93043"/>
                  <a:pt x="507123" y="103872"/>
                  <a:pt x="539058" y="121643"/>
                </a:cubicBezTo>
                <a:cubicBezTo>
                  <a:pt x="550162" y="127804"/>
                  <a:pt x="541715" y="145718"/>
                  <a:pt x="530612" y="139462"/>
                </a:cubicBezTo>
                <a:cubicBezTo>
                  <a:pt x="472909" y="107426"/>
                  <a:pt x="402584" y="98232"/>
                  <a:pt x="345546" y="136808"/>
                </a:cubicBezTo>
                <a:cubicBezTo>
                  <a:pt x="335012" y="143917"/>
                  <a:pt x="323718" y="127804"/>
                  <a:pt x="334252" y="120601"/>
                </a:cubicBezTo>
                <a:cubicBezTo>
                  <a:pt x="365524" y="99464"/>
                  <a:pt x="400757" y="90839"/>
                  <a:pt x="436157" y="91941"/>
                </a:cubicBezTo>
                <a:close/>
                <a:moveTo>
                  <a:pt x="120956" y="81080"/>
                </a:moveTo>
                <a:cubicBezTo>
                  <a:pt x="122000" y="81080"/>
                  <a:pt x="122855" y="81174"/>
                  <a:pt x="123804" y="81459"/>
                </a:cubicBezTo>
                <a:cubicBezTo>
                  <a:pt x="128836" y="81269"/>
                  <a:pt x="134152" y="84396"/>
                  <a:pt x="134152" y="90933"/>
                </a:cubicBezTo>
                <a:lnTo>
                  <a:pt x="134152" y="146734"/>
                </a:lnTo>
                <a:cubicBezTo>
                  <a:pt x="134152" y="147681"/>
                  <a:pt x="133962" y="148534"/>
                  <a:pt x="133773" y="149292"/>
                </a:cubicBezTo>
                <a:cubicBezTo>
                  <a:pt x="134532" y="153744"/>
                  <a:pt x="132633" y="158387"/>
                  <a:pt x="126842" y="159523"/>
                </a:cubicBezTo>
                <a:cubicBezTo>
                  <a:pt x="109279" y="163029"/>
                  <a:pt x="93234" y="170134"/>
                  <a:pt x="78234" y="179892"/>
                </a:cubicBezTo>
                <a:cubicBezTo>
                  <a:pt x="72348" y="183682"/>
                  <a:pt x="66841" y="180366"/>
                  <a:pt x="64658" y="175439"/>
                </a:cubicBezTo>
                <a:cubicBezTo>
                  <a:pt x="61145" y="174208"/>
                  <a:pt x="58392" y="171271"/>
                  <a:pt x="58392" y="166439"/>
                </a:cubicBezTo>
                <a:cubicBezTo>
                  <a:pt x="58392" y="147871"/>
                  <a:pt x="58487" y="129207"/>
                  <a:pt x="60101" y="110638"/>
                </a:cubicBezTo>
                <a:cubicBezTo>
                  <a:pt x="60196" y="109596"/>
                  <a:pt x="60386" y="108649"/>
                  <a:pt x="60765" y="107796"/>
                </a:cubicBezTo>
                <a:cubicBezTo>
                  <a:pt x="60576" y="104575"/>
                  <a:pt x="61715" y="101164"/>
                  <a:pt x="64943" y="98796"/>
                </a:cubicBezTo>
                <a:cubicBezTo>
                  <a:pt x="81367" y="86764"/>
                  <a:pt x="100734" y="81459"/>
                  <a:pt x="120956" y="81080"/>
                </a:cubicBezTo>
                <a:close/>
                <a:moveTo>
                  <a:pt x="211133" y="79659"/>
                </a:moveTo>
                <a:cubicBezTo>
                  <a:pt x="225465" y="81224"/>
                  <a:pt x="239442" y="85988"/>
                  <a:pt x="252540" y="93858"/>
                </a:cubicBezTo>
                <a:cubicBezTo>
                  <a:pt x="263455" y="100495"/>
                  <a:pt x="253489" y="117563"/>
                  <a:pt x="242574" y="110925"/>
                </a:cubicBezTo>
                <a:cubicBezTo>
                  <a:pt x="220553" y="97651"/>
                  <a:pt x="197109" y="95375"/>
                  <a:pt x="172811" y="103719"/>
                </a:cubicBezTo>
                <a:cubicBezTo>
                  <a:pt x="160756" y="107796"/>
                  <a:pt x="155631" y="88833"/>
                  <a:pt x="167590" y="84661"/>
                </a:cubicBezTo>
                <a:cubicBezTo>
                  <a:pt x="182112" y="79730"/>
                  <a:pt x="196800" y="78095"/>
                  <a:pt x="211133" y="79659"/>
                </a:cubicBezTo>
                <a:close/>
                <a:moveTo>
                  <a:pt x="198798" y="22403"/>
                </a:moveTo>
                <a:cubicBezTo>
                  <a:pt x="139593" y="17888"/>
                  <a:pt x="76710" y="44314"/>
                  <a:pt x="27245" y="79844"/>
                </a:cubicBezTo>
                <a:cubicBezTo>
                  <a:pt x="29238" y="182456"/>
                  <a:pt x="26296" y="284974"/>
                  <a:pt x="26012" y="387586"/>
                </a:cubicBezTo>
                <a:cubicBezTo>
                  <a:pt x="118725" y="354898"/>
                  <a:pt x="223111" y="351392"/>
                  <a:pt x="306429" y="408620"/>
                </a:cubicBezTo>
                <a:cubicBezTo>
                  <a:pt x="389653" y="351392"/>
                  <a:pt x="494134" y="354898"/>
                  <a:pt x="586847" y="387586"/>
                </a:cubicBezTo>
                <a:cubicBezTo>
                  <a:pt x="586563" y="284974"/>
                  <a:pt x="583621" y="182456"/>
                  <a:pt x="585614" y="79844"/>
                </a:cubicBezTo>
                <a:cubicBezTo>
                  <a:pt x="506470" y="22995"/>
                  <a:pt x="392975" y="-10545"/>
                  <a:pt x="315160" y="68664"/>
                </a:cubicBezTo>
                <a:cubicBezTo>
                  <a:pt x="312503" y="71412"/>
                  <a:pt x="309371" y="72264"/>
                  <a:pt x="306429" y="71791"/>
                </a:cubicBezTo>
                <a:cubicBezTo>
                  <a:pt x="303488" y="72264"/>
                  <a:pt x="300356" y="71412"/>
                  <a:pt x="297699" y="68664"/>
                </a:cubicBezTo>
                <a:cubicBezTo>
                  <a:pt x="268518" y="38960"/>
                  <a:pt x="234320" y="25112"/>
                  <a:pt x="198798" y="22403"/>
                </a:cubicBezTo>
                <a:close/>
                <a:moveTo>
                  <a:pt x="197678" y="346"/>
                </a:moveTo>
                <a:cubicBezTo>
                  <a:pt x="236561" y="2640"/>
                  <a:pt x="274117" y="16470"/>
                  <a:pt x="306429" y="46209"/>
                </a:cubicBezTo>
                <a:cubicBezTo>
                  <a:pt x="392595" y="-33095"/>
                  <a:pt x="516055" y="730"/>
                  <a:pt x="602505" y="64779"/>
                </a:cubicBezTo>
                <a:cubicBezTo>
                  <a:pt x="604118" y="66011"/>
                  <a:pt x="605257" y="67432"/>
                  <a:pt x="606016" y="68948"/>
                </a:cubicBezTo>
                <a:cubicBezTo>
                  <a:pt x="607250" y="70654"/>
                  <a:pt x="608104" y="72833"/>
                  <a:pt x="608009" y="75581"/>
                </a:cubicBezTo>
                <a:cubicBezTo>
                  <a:pt x="605827" y="182456"/>
                  <a:pt x="609053" y="289237"/>
                  <a:pt x="609243" y="396113"/>
                </a:cubicBezTo>
                <a:cubicBezTo>
                  <a:pt x="609243" y="397913"/>
                  <a:pt x="608863" y="399524"/>
                  <a:pt x="608199" y="400945"/>
                </a:cubicBezTo>
                <a:cubicBezTo>
                  <a:pt x="610002" y="408620"/>
                  <a:pt x="604403" y="417810"/>
                  <a:pt x="595103" y="414210"/>
                </a:cubicBezTo>
                <a:cubicBezTo>
                  <a:pt x="503813" y="378679"/>
                  <a:pt x="400661" y="370815"/>
                  <a:pt x="317437" y="428043"/>
                </a:cubicBezTo>
                <a:cubicBezTo>
                  <a:pt x="315540" y="432591"/>
                  <a:pt x="311269" y="435812"/>
                  <a:pt x="306429" y="434675"/>
                </a:cubicBezTo>
                <a:cubicBezTo>
                  <a:pt x="301590" y="435812"/>
                  <a:pt x="297319" y="432591"/>
                  <a:pt x="295422" y="428043"/>
                </a:cubicBezTo>
                <a:cubicBezTo>
                  <a:pt x="212198" y="370815"/>
                  <a:pt x="109046" y="378679"/>
                  <a:pt x="17756" y="414210"/>
                </a:cubicBezTo>
                <a:cubicBezTo>
                  <a:pt x="8456" y="417810"/>
                  <a:pt x="2857" y="408620"/>
                  <a:pt x="4660" y="400945"/>
                </a:cubicBezTo>
                <a:cubicBezTo>
                  <a:pt x="3996" y="399524"/>
                  <a:pt x="3616" y="397913"/>
                  <a:pt x="3616" y="396113"/>
                </a:cubicBezTo>
                <a:cubicBezTo>
                  <a:pt x="3806" y="289237"/>
                  <a:pt x="7032" y="182456"/>
                  <a:pt x="4850" y="75581"/>
                </a:cubicBezTo>
                <a:cubicBezTo>
                  <a:pt x="4755" y="72833"/>
                  <a:pt x="5514" y="70654"/>
                  <a:pt x="6843" y="68948"/>
                </a:cubicBezTo>
                <a:cubicBezTo>
                  <a:pt x="7602" y="67432"/>
                  <a:pt x="8741" y="66011"/>
                  <a:pt x="10354" y="64779"/>
                </a:cubicBezTo>
                <a:cubicBezTo>
                  <a:pt x="64385" y="24748"/>
                  <a:pt x="132874" y="-3476"/>
                  <a:pt x="197678" y="346"/>
                </a:cubicBezTo>
                <a:close/>
              </a:path>
            </a:pathLst>
          </a:custGeom>
          <a:solidFill>
            <a:schemeClr val="tx1"/>
          </a:solidFill>
          <a:ln>
            <a:noFill/>
          </a:ln>
        </p:spPr>
        <p:txBody>
          <a:bodyPr/>
          <a:lstStyle/>
          <a:p>
            <a:endParaRPr lang="zh-CN" altLang="en-US"/>
          </a:p>
        </p:txBody>
      </p:sp>
      <p:sp>
        <p:nvSpPr>
          <p:cNvPr id="11" name="矩形 10"/>
          <p:cNvSpPr/>
          <p:nvPr>
            <p:custDataLst>
              <p:tags r:id="rId10"/>
            </p:custDataLst>
          </p:nvPr>
        </p:nvSpPr>
        <p:spPr>
          <a:xfrm>
            <a:off x="6170763" y="1676170"/>
            <a:ext cx="5399871" cy="4120487"/>
          </a:xfrm>
          <a:prstGeom prst="rect">
            <a:avLst/>
          </a:prstGeom>
        </p:spPr>
        <p:txBody>
          <a:bodyPr vert="horz" wrap="square">
            <a:spAutoFit/>
          </a:bodyPr>
          <a:lstStyle/>
          <a:p>
            <a:pPr>
              <a:lnSpc>
                <a:spcPts val="3000"/>
              </a:lnSpc>
            </a:pP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1.</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政治认同：</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认同弘扬和培育民族精神必须培育和践行社会主义核心价值观。</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科学精神：</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继承中华优秀传统文化，努力实现中华优秀传统文化创造性转化和创新性发展。</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en-US" altLang="zh-CN" sz="2400" b="1" spc="600">
                <a:latin typeface="字魂34号-少年和风体" panose="00000500000000000000" pitchFamily="2" charset="-122"/>
                <a:ea typeface="字魂34号-少年和风体" panose="00000500000000000000" pitchFamily="2" charset="-122"/>
                <a:cs typeface="Open Sans" pitchFamily="34" charset="0"/>
              </a:rPr>
              <a:t>3.</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公共参与：</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理解中华民族精神的内涵，在实践中弘扬和培育民族精神。</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animBg="1"/>
      <p:bldP spid="3" grpId="0"/>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flipH="1">
            <a:off x="1577783" y="1645372"/>
            <a:ext cx="2336989" cy="830997"/>
          </a:xfrm>
          <a:prstGeom prst="rect">
            <a:avLst/>
          </a:prstGeom>
          <a:noFill/>
        </p:spPr>
        <p:txBody>
          <a:bodyPr wrap="square" rtlCol="0">
            <a:spAutoFit/>
            <a:scene3d>
              <a:camera prst="orthographicFront"/>
              <a:lightRig rig="threePt" dir="t"/>
            </a:scene3d>
            <a:sp3d contourW="12700"/>
          </a:bodyPr>
          <a:lstStyle/>
          <a:p>
            <a:r>
              <a:rPr lang="zh-CN" altLang="en-US" sz="4800" b="1">
                <a:gradFill>
                  <a:gsLst>
                    <a:gs pos="22000">
                      <a:schemeClr val="accent1"/>
                    </a:gs>
                    <a:gs pos="100000">
                      <a:schemeClr val="bg1">
                        <a:alpha val="0"/>
                      </a:schemeClr>
                    </a:gs>
                  </a:gsLst>
                  <a:lin ang="5400000" scaled="1"/>
                </a:gradFill>
                <a:latin typeface="微软雅黑" panose="020B0503020204020204" pitchFamily="34" charset="-122"/>
                <a:ea typeface="微软雅黑" panose="020B0503020204020204" pitchFamily="34" charset="-122"/>
                <a:cs typeface="+mn-ea"/>
                <a:sym typeface="+mn-lt"/>
              </a:rPr>
              <a:t>议题一</a:t>
            </a:r>
            <a:endParaRPr lang="en-US" altLang="zh-CN" sz="4800" b="1">
              <a:gradFill>
                <a:gsLst>
                  <a:gs pos="22000">
                    <a:schemeClr val="accent1"/>
                  </a:gs>
                  <a:gs pos="100000">
                    <a:schemeClr val="bg1">
                      <a:alpha val="0"/>
                    </a:schemeClr>
                  </a:gs>
                </a:gsLst>
                <a:lin ang="5400000" scaled="1"/>
              </a:gradFill>
              <a:latin typeface="微软雅黑" panose="020B0503020204020204" pitchFamily="34" charset="-122"/>
              <a:ea typeface="微软雅黑" panose="020B0503020204020204" pitchFamily="34" charset="-122"/>
              <a:cs typeface="+mn-ea"/>
              <a:sym typeface="+mn-lt"/>
            </a:endParaRPr>
          </a:p>
        </p:txBody>
      </p:sp>
      <p:sp>
        <p:nvSpPr>
          <p:cNvPr id="10" name="任意多边形: 形状 9"/>
          <p:cNvSpPr/>
          <p:nvPr>
            <p:custDataLst>
              <p:tags r:id="rId2"/>
            </p:custDataLst>
          </p:nvPr>
        </p:nvSpPr>
        <p:spPr>
          <a:xfrm>
            <a:off x="5426047" y="1012178"/>
            <a:ext cx="8405520" cy="6304140"/>
          </a:xfrm>
          <a:custGeom>
            <a:avLst/>
            <a:gdLst>
              <a:gd name="connsiteX0" fmla="*/ 4202760 w 8405520"/>
              <a:gd name="connsiteY0" fmla="*/ 0 h 6304140"/>
              <a:gd name="connsiteX1" fmla="*/ 6304140 w 8405520"/>
              <a:gd name="connsiteY1" fmla="*/ 2101380 h 6304140"/>
              <a:gd name="connsiteX2" fmla="*/ 8405520 w 8405520"/>
              <a:gd name="connsiteY2" fmla="*/ 4202760 h 6304140"/>
              <a:gd name="connsiteX3" fmla="*/ 6304140 w 8405520"/>
              <a:gd name="connsiteY3" fmla="*/ 6304140 h 6304140"/>
              <a:gd name="connsiteX4" fmla="*/ 4202760 w 8405520"/>
              <a:gd name="connsiteY4" fmla="*/ 4202760 h 6304140"/>
              <a:gd name="connsiteX5" fmla="*/ 2101381 w 8405520"/>
              <a:gd name="connsiteY5" fmla="*/ 6304140 h 6304140"/>
              <a:gd name="connsiteX6" fmla="*/ 0 w 8405520"/>
              <a:gd name="connsiteY6" fmla="*/ 4202760 h 6304140"/>
              <a:gd name="connsiteX7" fmla="*/ 2101381 w 8405520"/>
              <a:gd name="connsiteY7" fmla="*/ 2101380 h 630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05520" h="6304140">
                <a:moveTo>
                  <a:pt x="4202760" y="0"/>
                </a:moveTo>
                <a:lnTo>
                  <a:pt x="6304140" y="2101380"/>
                </a:lnTo>
                <a:lnTo>
                  <a:pt x="8405520" y="4202760"/>
                </a:lnTo>
                <a:lnTo>
                  <a:pt x="6304140" y="6304140"/>
                </a:lnTo>
                <a:lnTo>
                  <a:pt x="4202760" y="4202760"/>
                </a:lnTo>
                <a:lnTo>
                  <a:pt x="2101381" y="6304140"/>
                </a:lnTo>
                <a:lnTo>
                  <a:pt x="0" y="4202760"/>
                </a:lnTo>
                <a:lnTo>
                  <a:pt x="2101381" y="2101380"/>
                </a:lnTo>
                <a:close/>
              </a:path>
            </a:pathLst>
          </a:custGeom>
          <a:blipFill>
            <a:blip r:embed="rId3">
              <a:extLst>
                <a:ext uri="{28A0092B-C50C-407E-A947-70E740481C1C}">
                  <a14:useLocalDpi xmlns:a14="http://schemas.microsoft.com/office/drawing/2010/main" val="0"/>
                </a:ext>
              </a:extLst>
            </a:blip>
            <a:stretch>
              <a:fillRect/>
            </a:stretch>
          </a:blipFill>
          <a:ln>
            <a:solidFill>
              <a:schemeClr val="bg1">
                <a:lumMod val="75000"/>
              </a:schemeClr>
            </a:solidFill>
          </a:ln>
          <a:effectLst>
            <a:outerShdw blurRad="457200" sx="102000" sy="102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3" name="矩形 2"/>
          <p:cNvSpPr/>
          <p:nvPr>
            <p:custDataLst>
              <p:tags r:id="rId4"/>
            </p:custDataLst>
          </p:nvPr>
        </p:nvSpPr>
        <p:spPr>
          <a:xfrm rot="2700000" flipH="1" flipV="1">
            <a:off x="3940147" y="5830418"/>
            <a:ext cx="2971800" cy="297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custDataLst>
              <p:tags r:id="rId5"/>
            </p:custDataLst>
          </p:nvPr>
        </p:nvSpPr>
        <p:spPr>
          <a:xfrm rot="2700000" flipH="1" flipV="1">
            <a:off x="8142907" y="5830418"/>
            <a:ext cx="2971800" cy="2971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custDataLst>
              <p:tags r:id="rId6"/>
            </p:custDataLst>
          </p:nvPr>
        </p:nvSpPr>
        <p:spPr>
          <a:xfrm rot="2700000" flipH="1" flipV="1">
            <a:off x="6041527" y="3729038"/>
            <a:ext cx="2971800" cy="2971800"/>
          </a:xfrm>
          <a:prstGeom prst="rect">
            <a:avLst/>
          </a:prstGeom>
          <a:solidFill>
            <a:srgbClr val="C4B08E">
              <a:alpha val="80000"/>
            </a:srgb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6" name="矩形 5"/>
          <p:cNvSpPr/>
          <p:nvPr>
            <p:custDataLst>
              <p:tags r:id="rId7"/>
            </p:custDataLst>
          </p:nvPr>
        </p:nvSpPr>
        <p:spPr>
          <a:xfrm rot="2700000" flipH="1" flipV="1">
            <a:off x="10244287" y="3729038"/>
            <a:ext cx="2971800" cy="2971800"/>
          </a:xfrm>
          <a:prstGeom prst="rect">
            <a:avLst/>
          </a:prstGeom>
          <a:solidFill>
            <a:srgbClr val="C4B08E">
              <a:alpha val="80000"/>
            </a:srgbClr>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11" name="矩形 10"/>
          <p:cNvSpPr/>
          <p:nvPr>
            <p:custDataLst>
              <p:tags r:id="rId8"/>
            </p:custDataLst>
          </p:nvPr>
        </p:nvSpPr>
        <p:spPr>
          <a:xfrm>
            <a:off x="920183" y="2315543"/>
            <a:ext cx="4395135" cy="1473678"/>
          </a:xfrm>
          <a:prstGeom prst="rect">
            <a:avLst/>
          </a:prstGeom>
          <a:solidFill>
            <a:schemeClr val="bg1"/>
          </a:solidFill>
          <a:ln>
            <a:noFill/>
          </a:ln>
          <a:effectLst>
            <a:outerShdw blurRad="457200" sx="102000" sy="102000" algn="ctr" rotWithShape="0">
              <a:schemeClr val="tx1">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p:cNvSpPr txBox="1"/>
          <p:nvPr>
            <p:custDataLst>
              <p:tags r:id="rId9"/>
            </p:custDataLst>
          </p:nvPr>
        </p:nvSpPr>
        <p:spPr>
          <a:xfrm flipH="1">
            <a:off x="1044508" y="2265324"/>
            <a:ext cx="4560317" cy="1569660"/>
          </a:xfrm>
          <a:prstGeom prst="rect">
            <a:avLst/>
          </a:prstGeom>
          <a:noFill/>
        </p:spPr>
        <p:txBody>
          <a:bodyPr wrap="square" rtlCol="0">
            <a:spAutoFit/>
            <a:scene3d>
              <a:camera prst="orthographicFront"/>
              <a:lightRig rig="threePt" dir="t"/>
            </a:scene3d>
            <a:sp3d contourW="12700"/>
          </a:bodyPr>
          <a:lstStyle/>
          <a:p>
            <a:r>
              <a:rPr lang="zh-CN" altLang="en-US" sz="4800" b="1" spc="600">
                <a:solidFill>
                  <a:schemeClr val="tx1">
                    <a:lumMod val="95000"/>
                    <a:lumOff val="5000"/>
                  </a:schemeClr>
                </a:solidFill>
                <a:cs typeface="+mn-ea"/>
                <a:sym typeface="+mn-lt"/>
              </a:rPr>
              <a:t>以“双创”促</a:t>
            </a:r>
            <a:endParaRPr lang="en-US" altLang="zh-CN" sz="4800" b="1" spc="600">
              <a:solidFill>
                <a:schemeClr val="tx1">
                  <a:lumMod val="95000"/>
                  <a:lumOff val="5000"/>
                </a:schemeClr>
              </a:solidFill>
              <a:cs typeface="+mn-ea"/>
              <a:sym typeface="+mn-lt"/>
            </a:endParaRPr>
          </a:p>
          <a:p>
            <a:r>
              <a:rPr lang="zh-CN" altLang="en-US" sz="4800" b="1" spc="600">
                <a:solidFill>
                  <a:schemeClr val="tx1">
                    <a:lumMod val="95000"/>
                    <a:lumOff val="5000"/>
                  </a:schemeClr>
                </a:solidFill>
                <a:cs typeface="+mn-ea"/>
                <a:sym typeface="+mn-lt"/>
              </a:rPr>
              <a:t>中医文化发展</a:t>
            </a:r>
            <a:endParaRPr lang="zh-CN" altLang="en-US" sz="4800" b="1" spc="600">
              <a:solidFill>
                <a:schemeClr val="tx1">
                  <a:lumMod val="95000"/>
                  <a:lumOff val="5000"/>
                </a:schemeClr>
              </a:solidFill>
              <a:cs typeface="+mn-ea"/>
              <a:sym typeface="+mn-lt"/>
            </a:endParaRPr>
          </a:p>
        </p:txBody>
      </p:sp>
      <p:sp>
        <p:nvSpPr>
          <p:cNvPr id="2" name="文本框 1"/>
          <p:cNvSpPr txBox="1"/>
          <p:nvPr>
            <p:custDataLst>
              <p:tags r:id="rId10"/>
            </p:custDataLst>
          </p:nvPr>
        </p:nvSpPr>
        <p:spPr>
          <a:xfrm>
            <a:off x="1702051" y="334978"/>
            <a:ext cx="2109458" cy="276999"/>
          </a:xfrm>
          <a:prstGeom prst="rect">
            <a:avLst/>
          </a:prstGeom>
          <a:noFill/>
        </p:spPr>
        <p:txBody>
          <a:bodyPr wrap="square" rtlCol="0">
            <a:spAutoFit/>
          </a:bodyPr>
          <a:lstStyle/>
          <a:p>
            <a:r>
              <a:rPr lang="en-US" altLang="zh-CN" sz="1200">
                <a:solidFill>
                  <a:srgbClr val="FFFFFF"/>
                </a:solidFill>
              </a:rPr>
              <a:t>https://www.ypppt.com/</a:t>
            </a:r>
            <a:endParaRPr lang="zh-CN" altLang="en-US" sz="1200">
              <a:solidFill>
                <a:srgbClr val="FFFFFF"/>
              </a:solidFill>
            </a:endParaRPr>
          </a:p>
        </p:txBody>
      </p:sp>
      <p:pic>
        <p:nvPicPr>
          <p:cNvPr id="8" name="图片 7"/>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l="-1" t="6200" r="62800" b="76232"/>
          <a:stretch>
            <a:fillRect/>
          </a:stretch>
        </p:blipFill>
        <p:spPr>
          <a:xfrm>
            <a:off x="-304825" y="2265324"/>
            <a:ext cx="1791466" cy="1204784"/>
          </a:xfrm>
          <a:prstGeom prst="rect">
            <a:avLst/>
          </a:prstGeom>
        </p:spPr>
      </p:pic>
      <p:pic>
        <p:nvPicPr>
          <p:cNvPr id="9" name="图片 8"/>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rcRect l="-1" t="6200" r="62800" b="76232"/>
          <a:stretch>
            <a:fillRect/>
          </a:stretch>
        </p:blipFill>
        <p:spPr>
          <a:xfrm flipH="1">
            <a:off x="4808890" y="1990077"/>
            <a:ext cx="2445417" cy="191200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3" grpId="0" animBg="1"/>
      <p:bldP spid="4" grpId="0" animBg="1"/>
      <p:bldP spid="5" grpId="0" animBg="1"/>
      <p:bldP spid="6" grpId="0" animBg="1"/>
      <p:bldP spid="11"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577969" y="5284481"/>
            <a:ext cx="11036061" cy="1620820"/>
            <a:chOff x="4902201" y="2665880"/>
            <a:chExt cx="7104278" cy="2463897"/>
          </a:xfrm>
        </p:grpSpPr>
        <p:grpSp>
          <p:nvGrpSpPr>
            <p:cNvPr id="3" name="组合 2"/>
            <p:cNvGrpSpPr/>
            <p:nvPr>
              <p:custDataLst>
                <p:tags r:id="rId2"/>
              </p:custDataLst>
            </p:nvPr>
          </p:nvGrpSpPr>
          <p:grpSpPr>
            <a:xfrm>
              <a:off x="4902201" y="2665880"/>
              <a:ext cx="7104278" cy="1652120"/>
              <a:chOff x="611775" y="5205880"/>
              <a:chExt cx="10791454" cy="1652120"/>
            </a:xfrm>
          </p:grpSpPr>
          <p:grpSp>
            <p:nvGrpSpPr>
              <p:cNvPr id="5" name="组合 4"/>
              <p:cNvGrpSpPr/>
              <p:nvPr>
                <p:custDataLst>
                  <p:tags r:id="rId3"/>
                </p:custDataLst>
              </p:nvPr>
            </p:nvGrpSpPr>
            <p:grpSpPr>
              <a:xfrm>
                <a:off x="611775" y="5205880"/>
                <a:ext cx="10791454" cy="1652120"/>
                <a:chOff x="617217" y="5174434"/>
                <a:chExt cx="10791454" cy="1652120"/>
              </a:xfrm>
            </p:grpSpPr>
            <p:sp>
              <p:nvSpPr>
                <p:cNvPr id="12" name="矩形: 圆角 11"/>
                <p:cNvSpPr/>
                <p:nvPr>
                  <p:custDataLst>
                    <p:tags r:id="rId4"/>
                  </p:custDataLst>
                </p:nvPr>
              </p:nvSpPr>
              <p:spPr>
                <a:xfrm>
                  <a:off x="617217" y="5174434"/>
                  <a:ext cx="10791454" cy="1652120"/>
                </a:xfrm>
                <a:prstGeom prst="roundRect">
                  <a:avLst>
                    <a:gd name="adj" fmla="val 10956"/>
                  </a:avLst>
                </a:prstGeom>
                <a:gradFill>
                  <a:gsLst>
                    <a:gs pos="4000">
                      <a:schemeClr val="bg1"/>
                    </a:gs>
                    <a:gs pos="41000">
                      <a:schemeClr val="bg1"/>
                    </a:gs>
                    <a:gs pos="100000">
                      <a:schemeClr val="accent1">
                        <a:lumMod val="15000"/>
                        <a:lumOff val="85000"/>
                      </a:schemeClr>
                    </a:gs>
                  </a:gsLst>
                  <a:lin ang="2700000" scaled="0"/>
                </a:gradFill>
                <a:ln>
                  <a:gradFill>
                    <a:gsLst>
                      <a:gs pos="0">
                        <a:schemeClr val="accent1">
                          <a:lumMod val="6000"/>
                          <a:lumOff val="94000"/>
                          <a:alpha val="44000"/>
                        </a:schemeClr>
                      </a:gs>
                      <a:gs pos="76000">
                        <a:schemeClr val="accent1">
                          <a:alpha val="51000"/>
                          <a:lumMod val="24000"/>
                          <a:lumOff val="76000"/>
                        </a:schemeClr>
                      </a:gs>
                      <a:gs pos="100000">
                        <a:schemeClr val="accent1">
                          <a:lumMod val="30000"/>
                          <a:lumOff val="70000"/>
                          <a:alpha val="45000"/>
                        </a:schemeClr>
                      </a:gs>
                    </a:gsLst>
                    <a:lin ang="5400000" scaled="1"/>
                  </a:gradFill>
                </a:ln>
                <a:effectLst>
                  <a:outerShdw blurRad="368300" dist="38100" dir="5400000" algn="t" rotWithShape="0">
                    <a:schemeClr val="accent1">
                      <a:lumMod val="40000"/>
                      <a:lumOff val="6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endParaRPr lang="zh-CN" altLang="en-US" sz="1600"/>
                </a:p>
              </p:txBody>
            </p:sp>
            <p:cxnSp>
              <p:nvCxnSpPr>
                <p:cNvPr id="13" name="直接连接符 12"/>
                <p:cNvCxnSpPr/>
                <p:nvPr>
                  <p:custDataLst>
                    <p:tags r:id="rId5"/>
                  </p:custDataLst>
                </p:nvPr>
              </p:nvCxnSpPr>
              <p:spPr>
                <a:xfrm>
                  <a:off x="5739541" y="5217979"/>
                  <a:ext cx="90886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平行四边形 13"/>
                <p:cNvSpPr>
                  <a:spLocks noChangeAspect="1"/>
                </p:cNvSpPr>
                <p:nvPr>
                  <p:custDataLst>
                    <p:tags r:id="rId6"/>
                  </p:custDataLst>
                </p:nvPr>
              </p:nvSpPr>
              <p:spPr>
                <a:xfrm rot="6189663" flipH="1">
                  <a:off x="11075095" y="6546744"/>
                  <a:ext cx="254372" cy="191258"/>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endParaRPr>
                </a:p>
              </p:txBody>
            </p:sp>
          </p:grpSp>
          <p:grpSp>
            <p:nvGrpSpPr>
              <p:cNvPr id="6" name="组合 5"/>
              <p:cNvGrpSpPr/>
              <p:nvPr>
                <p:custDataLst>
                  <p:tags r:id="rId7"/>
                </p:custDataLst>
              </p:nvPr>
            </p:nvGrpSpPr>
            <p:grpSpPr>
              <a:xfrm>
                <a:off x="611775" y="5249425"/>
                <a:ext cx="1814495" cy="1316195"/>
                <a:chOff x="6621202" y="2075543"/>
                <a:chExt cx="2314726" cy="1679052"/>
              </a:xfrm>
            </p:grpSpPr>
            <p:sp>
              <p:nvSpPr>
                <p:cNvPr id="7" name="矩形 3"/>
                <p:cNvSpPr/>
                <p:nvPr>
                  <p:custDataLst>
                    <p:tags r:id="rId8"/>
                  </p:custDataLst>
                </p:nvPr>
              </p:nvSpPr>
              <p:spPr>
                <a:xfrm rot="2100000">
                  <a:off x="6944687" y="2585422"/>
                  <a:ext cx="1991241" cy="1169173"/>
                </a:xfrm>
                <a:custGeom>
                  <a:avLst/>
                  <a:gdLst>
                    <a:gd name="connsiteX0" fmla="*/ 1 w 5736813"/>
                    <a:gd name="connsiteY0" fmla="*/ 2316313 h 2316335"/>
                    <a:gd name="connsiteX1" fmla="*/ 299952 w 5736813"/>
                    <a:gd name="connsiteY1" fmla="*/ 23225 h 2316335"/>
                    <a:gd name="connsiteX2" fmla="*/ 5736813 w 5736813"/>
                    <a:gd name="connsiteY2" fmla="*/ 0 h 2316335"/>
                    <a:gd name="connsiteX3" fmla="*/ 5736813 w 5736813"/>
                    <a:gd name="connsiteY3" fmla="*/ 2316335 h 2316335"/>
                    <a:gd name="connsiteX4" fmla="*/ 1 w 5736813"/>
                    <a:gd name="connsiteY4" fmla="*/ 2316313 h 2316335"/>
                    <a:gd name="connsiteX5" fmla="*/ 0 w 5930900"/>
                    <a:gd name="connsiteY5" fmla="*/ 0 h 231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6813" h="2316335">
                      <a:moveTo>
                        <a:pt x="1" y="2316313"/>
                      </a:moveTo>
                      <a:lnTo>
                        <a:pt x="299952" y="23225"/>
                      </a:lnTo>
                      <a:lnTo>
                        <a:pt x="5736813" y="0"/>
                      </a:lnTo>
                      <a:lnTo>
                        <a:pt x="5736813" y="2316335"/>
                      </a:lnTo>
                      <a:lnTo>
                        <a:pt x="1" y="2316313"/>
                      </a:lnTo>
                      <a:close/>
                    </a:path>
                  </a:pathLst>
                </a:custGeom>
                <a:gradFill flip="none" rotWithShape="1">
                  <a:gsLst>
                    <a:gs pos="100000">
                      <a:schemeClr val="bg1">
                        <a:alpha val="0"/>
                      </a:schemeClr>
                    </a:gs>
                    <a:gs pos="0">
                      <a:schemeClr val="tx1">
                        <a:alpha val="3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05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nvGrpSpPr>
                <p:cNvPr id="8" name="组合 7"/>
                <p:cNvGrpSpPr/>
                <p:nvPr>
                  <p:custDataLst>
                    <p:tags r:id="rId9"/>
                  </p:custDataLst>
                </p:nvPr>
              </p:nvGrpSpPr>
              <p:grpSpPr>
                <a:xfrm>
                  <a:off x="6621202" y="2075543"/>
                  <a:ext cx="1190041" cy="1190039"/>
                  <a:chOff x="5663488" y="1758240"/>
                  <a:chExt cx="1874676" cy="1874672"/>
                </a:xfrm>
              </p:grpSpPr>
              <p:sp>
                <p:nvSpPr>
                  <p:cNvPr id="9" name="圆角矩形 7"/>
                  <p:cNvSpPr/>
                  <p:nvPr>
                    <p:custDataLst>
                      <p:tags r:id="rId10"/>
                    </p:custDataLst>
                  </p:nvPr>
                </p:nvSpPr>
                <p:spPr>
                  <a:xfrm>
                    <a:off x="5663488" y="1758240"/>
                    <a:ext cx="1874676" cy="187467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 name="椭圆 9"/>
                  <p:cNvSpPr/>
                  <p:nvPr>
                    <p:custDataLst>
                      <p:tags r:id="rId11"/>
                    </p:custDataLst>
                  </p:nvPr>
                </p:nvSpPr>
                <p:spPr>
                  <a:xfrm>
                    <a:off x="5928511" y="2023263"/>
                    <a:ext cx="1344631" cy="1344632"/>
                  </a:xfrm>
                  <a:prstGeom prst="ellipse">
                    <a:avLst/>
                  </a:prstGeom>
                  <a:solidFill>
                    <a:schemeClr val="accent1"/>
                  </a:solidFill>
                  <a:ln w="762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DFPYeaSong-B5" panose="02020800000000000000" pitchFamily="18" charset="-120"/>
                      <a:ea typeface="DFPYeaSong-B5" panose="02020800000000000000" pitchFamily="18" charset="-120"/>
                      <a:cs typeface="+mn-cs"/>
                    </a:endParaRPr>
                  </a:p>
                </p:txBody>
              </p:sp>
              <p:sp>
                <p:nvSpPr>
                  <p:cNvPr id="11" name="圆角矩形 7"/>
                  <p:cNvSpPr/>
                  <p:nvPr>
                    <p:custDataLst>
                      <p:tags r:id="rId12"/>
                    </p:custDataLst>
                  </p:nvPr>
                </p:nvSpPr>
                <p:spPr>
                  <a:xfrm>
                    <a:off x="6267543" y="2391931"/>
                    <a:ext cx="666567" cy="607291"/>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grpSp>
        <p:sp>
          <p:nvSpPr>
            <p:cNvPr id="4" name="文本框 3"/>
            <p:cNvSpPr txBox="1"/>
            <p:nvPr>
              <p:custDataLst>
                <p:tags r:id="rId13"/>
              </p:custDataLst>
            </p:nvPr>
          </p:nvSpPr>
          <p:spPr>
            <a:xfrm>
              <a:off x="5452980" y="2743651"/>
              <a:ext cx="6444541" cy="2386126"/>
            </a:xfrm>
            <a:prstGeom prst="rect">
              <a:avLst/>
            </a:prstGeom>
            <a:noFill/>
          </p:spPr>
          <p:txBody>
            <a:bodyPr wrap="square" rtlCol="0">
              <a:spAutoFit/>
              <a:scene3d>
                <a:camera prst="orthographicFront"/>
                <a:lightRig rig="threePt" dir="t"/>
              </a:scene3d>
              <a:sp3d contourW="12700"/>
            </a:bodyPr>
            <a:lstStyle/>
            <a:p>
              <a:pPr marL="0" indent="0" fontAlgn="auto">
                <a:lnSpc>
                  <a:spcPct val="150000"/>
                </a:lnSpc>
                <a:buNone/>
              </a:pPr>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1.</a:t>
              </a:r>
              <a:r>
                <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从藿香正气水的故事你感受到了什么</a:t>
              </a:r>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a:t>
              </a:r>
              <a:endPar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a:p>
              <a:pPr marL="0" indent="0" fontAlgn="auto">
                <a:lnSpc>
                  <a:spcPct val="150000"/>
                </a:lnSpc>
                <a:buNone/>
              </a:pPr>
              <a:r>
                <a:rPr lang="en-US" altLang="zh-CN"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2.</a:t>
              </a:r>
              <a:r>
                <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rPr>
                <a:t>视频片段</a:t>
              </a:r>
              <a:r>
                <a:rPr lang="zh-CN"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rPr>
                <a:t>是怎样弘扬</a:t>
              </a:r>
              <a:r>
                <a:rPr lang="zh-CN" altLang="en-US"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rPr>
                <a:t>中医</a:t>
              </a:r>
              <a:r>
                <a:rPr lang="zh-CN"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rPr>
                <a:t>文化的？ </a:t>
              </a:r>
              <a:endParaRPr lang="en-US" altLang="zh-CN" sz="2400" b="1">
                <a:solidFill>
                  <a:srgbClr val="171C0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b="1" spc="300">
                <a:solidFill>
                  <a:schemeClr val="tx1">
                    <a:lumMod val="95000"/>
                    <a:lumOff val="5000"/>
                  </a:schemeClr>
                </a:solidFill>
                <a:latin typeface="微软雅黑" panose="020B0503020204020204" pitchFamily="34" charset="-122"/>
                <a:ea typeface="微软雅黑" panose="020B0503020204020204" pitchFamily="34" charset="-122"/>
                <a:cs typeface="+mn-ea"/>
                <a:sym typeface="+mn-lt"/>
              </a:endParaRPr>
            </a:p>
          </p:txBody>
        </p:sp>
      </p:grpSp>
      <p:pic>
        <p:nvPicPr>
          <p:cNvPr id="17" name="图片 16">
            <a:hlinkClick r:id="rId14" action="ppaction://hlinkfile"/>
          </p:cNvPr>
          <p:cNvPicPr>
            <a:picLocks noChangeAspect="1"/>
          </p:cNvPicPr>
          <p:nvPr>
            <p:custDataLst>
              <p:tags r:id="rId15"/>
            </p:custDataLst>
          </p:nvPr>
        </p:nvPicPr>
        <p:blipFill>
          <a:blip r:embed="rId16"/>
          <a:stretch>
            <a:fillRect/>
          </a:stretch>
        </p:blipFill>
        <p:spPr>
          <a:xfrm>
            <a:off x="1766424" y="681968"/>
            <a:ext cx="8659152" cy="3867027"/>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 y="613446"/>
            <a:ext cx="4257675" cy="300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bwMode="auto">
          <a:xfrm>
            <a:off x="7715250" y="546770"/>
            <a:ext cx="447675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3845407" y="0"/>
            <a:ext cx="42672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l="10000" r="9761"/>
          <a:stretch>
            <a:fillRect/>
          </a:stretch>
        </p:blipFill>
        <p:spPr>
          <a:xfrm>
            <a:off x="3138498" y="3743864"/>
            <a:ext cx="5552696" cy="3114136"/>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1"/>
            </p:custDataLst>
          </p:nvPr>
        </p:nvSpPr>
        <p:spPr>
          <a:xfrm>
            <a:off x="454324" y="994889"/>
            <a:ext cx="11501886" cy="2571666"/>
          </a:xfrm>
          <a:prstGeom prst="rect">
            <a:avLst/>
          </a:prstGeom>
          <a:noFill/>
        </p:spPr>
        <p:txBody>
          <a:bodyPr wrap="square" lIns="91440" tIns="45720" rIns="91440" bIns="45720" rtlCol="0">
            <a:spAutoFit/>
          </a:bodyPr>
          <a:lstStyle/>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1</a:t>
            </a:r>
            <a:r>
              <a:rPr lang="zh-CN" altLang="en-US" sz="2200" b="1">
                <a:solidFill>
                  <a:srgbClr val="000000"/>
                </a:solidFill>
                <a:latin typeface="微软雅黑" panose="020B0503020204020204" pitchFamily="34" charset="-122"/>
                <a:ea typeface="微软雅黑" panose="020B0503020204020204" pitchFamily="34" charset="-122"/>
                <a:sym typeface="+mn-ea"/>
              </a:rPr>
              <a:t>）标准：</a:t>
            </a:r>
            <a:r>
              <a:rPr lang="en-US" altLang="zh-CN" sz="2200" b="1">
                <a:solidFill>
                  <a:srgbClr val="000000"/>
                </a:solidFill>
                <a:latin typeface="微软雅黑" panose="020B0503020204020204" pitchFamily="34" charset="-122"/>
                <a:ea typeface="微软雅黑" panose="020B0503020204020204" pitchFamily="34" charset="-122"/>
                <a:sym typeface="+mn-ea"/>
              </a:rPr>
              <a:t> </a:t>
            </a:r>
            <a:r>
              <a:rPr lang="zh-CN" altLang="en-US" sz="2200">
                <a:solidFill>
                  <a:srgbClr val="000000"/>
                </a:solidFill>
                <a:latin typeface="微软雅黑" panose="020B0503020204020204" pitchFamily="34" charset="-122"/>
                <a:ea typeface="微软雅黑" panose="020B0503020204020204" pitchFamily="34" charset="-122"/>
                <a:sym typeface="+mn-ea"/>
              </a:rPr>
              <a:t>必须按照当今</a:t>
            </a:r>
            <a:r>
              <a:rPr lang="zh-CN" altLang="en-US" sz="2200">
                <a:solidFill>
                  <a:srgbClr val="C00002"/>
                </a:solidFill>
                <a:latin typeface="微软雅黑" panose="020B0503020204020204" pitchFamily="34" charset="-122"/>
                <a:ea typeface="微软雅黑" panose="020B0503020204020204" pitchFamily="34" charset="-122"/>
                <a:sym typeface="+mn-ea"/>
              </a:rPr>
              <a:t>时代的特点和要求</a:t>
            </a:r>
            <a:r>
              <a:rPr lang="zh-CN" altLang="en-US" sz="2200">
                <a:solidFill>
                  <a:srgbClr val="000000"/>
                </a:solidFill>
                <a:latin typeface="微软雅黑" panose="020B0503020204020204" pitchFamily="34" charset="-122"/>
                <a:ea typeface="微软雅黑" panose="020B0503020204020204" pitchFamily="34" charset="-122"/>
                <a:sym typeface="+mn-ea"/>
              </a:rPr>
              <a:t>，</a:t>
            </a:r>
            <a:endParaRPr lang="zh-CN" altLang="en-US" sz="2200">
              <a:solidFill>
                <a:srgbClr val="000000"/>
              </a:solidFill>
              <a:latin typeface="微软雅黑" panose="020B0503020204020204" pitchFamily="34" charset="-122"/>
              <a:ea typeface="微软雅黑" panose="020B0503020204020204" pitchFamily="34" charset="-122"/>
              <a:sym typeface="+mn-ea"/>
            </a:endParaRPr>
          </a:p>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2</a:t>
            </a:r>
            <a:r>
              <a:rPr lang="zh-CN" altLang="en-US" sz="2200" b="1">
                <a:solidFill>
                  <a:srgbClr val="000000"/>
                </a:solidFill>
                <a:latin typeface="微软雅黑" panose="020B0503020204020204" pitchFamily="34" charset="-122"/>
                <a:ea typeface="微软雅黑" panose="020B0503020204020204" pitchFamily="34" charset="-122"/>
                <a:sym typeface="+mn-ea"/>
              </a:rPr>
              <a:t>）途径：</a:t>
            </a:r>
            <a:r>
              <a:rPr lang="zh-CN" altLang="en-US" sz="2200">
                <a:solidFill>
                  <a:srgbClr val="000000"/>
                </a:solidFill>
                <a:latin typeface="微软雅黑" panose="020B0503020204020204" pitchFamily="34" charset="-122"/>
                <a:ea typeface="微软雅黑" panose="020B0503020204020204" pitchFamily="34" charset="-122"/>
                <a:sym typeface="+mn-ea"/>
              </a:rPr>
              <a:t>对传统文化中</a:t>
            </a:r>
            <a:r>
              <a:rPr lang="zh-CN" altLang="en-US" sz="2200">
                <a:solidFill>
                  <a:srgbClr val="FF0000"/>
                </a:solidFill>
                <a:latin typeface="微软雅黑" panose="020B0503020204020204" pitchFamily="34" charset="-122"/>
                <a:ea typeface="微软雅黑" panose="020B0503020204020204" pitchFamily="34" charset="-122"/>
                <a:sym typeface="+mn-ea"/>
              </a:rPr>
              <a:t>有借鉴意义的内涵</a:t>
            </a:r>
            <a:r>
              <a:rPr lang="zh-CN" altLang="en-US" sz="2200">
                <a:solidFill>
                  <a:srgbClr val="000000"/>
                </a:solidFill>
                <a:latin typeface="微软雅黑" panose="020B0503020204020204" pitchFamily="34" charset="-122"/>
                <a:ea typeface="微软雅黑" panose="020B0503020204020204" pitchFamily="34" charset="-122"/>
                <a:sym typeface="+mn-ea"/>
              </a:rPr>
              <a:t>和</a:t>
            </a:r>
            <a:r>
              <a:rPr lang="zh-CN" altLang="en-US" sz="2200">
                <a:solidFill>
                  <a:srgbClr val="FF0000"/>
                </a:solidFill>
                <a:latin typeface="微软雅黑" panose="020B0503020204020204" pitchFamily="34" charset="-122"/>
                <a:ea typeface="微软雅黑" panose="020B0503020204020204" pitchFamily="34" charset="-122"/>
                <a:sym typeface="+mn-ea"/>
              </a:rPr>
              <a:t>陈旧的表达形式</a:t>
            </a:r>
            <a:r>
              <a:rPr lang="zh-CN" altLang="en-US" sz="2200">
                <a:solidFill>
                  <a:srgbClr val="000000"/>
                </a:solidFill>
                <a:latin typeface="微软雅黑" panose="020B0503020204020204" pitchFamily="34" charset="-122"/>
                <a:ea typeface="微软雅黑" panose="020B0503020204020204" pitchFamily="34" charset="-122"/>
                <a:sym typeface="+mn-ea"/>
              </a:rPr>
              <a:t>予以</a:t>
            </a:r>
            <a:r>
              <a:rPr lang="zh-CN" altLang="en-US" sz="2200">
                <a:solidFill>
                  <a:srgbClr val="FF0000"/>
                </a:solidFill>
                <a:latin typeface="微软雅黑" panose="020B0503020204020204" pitchFamily="34" charset="-122"/>
                <a:ea typeface="微软雅黑" panose="020B0503020204020204" pitchFamily="34" charset="-122"/>
                <a:sym typeface="+mn-ea"/>
              </a:rPr>
              <a:t>改造</a:t>
            </a:r>
            <a:r>
              <a:rPr lang="zh-CN" altLang="en-US" sz="2200">
                <a:latin typeface="微软雅黑" panose="020B0503020204020204" pitchFamily="34" charset="-122"/>
                <a:ea typeface="微软雅黑" panose="020B0503020204020204" pitchFamily="34" charset="-122"/>
                <a:sym typeface="+mn-ea"/>
              </a:rPr>
              <a:t>，</a:t>
            </a:r>
            <a:endParaRPr lang="zh-CN" altLang="en-US" sz="2200">
              <a:latin typeface="微软雅黑" panose="020B0503020204020204" pitchFamily="34" charset="-122"/>
              <a:ea typeface="微软雅黑" panose="020B0503020204020204" pitchFamily="34" charset="-122"/>
              <a:sym typeface="+mn-ea"/>
            </a:endParaRPr>
          </a:p>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3</a:t>
            </a:r>
            <a:r>
              <a:rPr lang="zh-CN" altLang="en-US" sz="2200" b="1">
                <a:solidFill>
                  <a:srgbClr val="000000"/>
                </a:solidFill>
                <a:latin typeface="微软雅黑" panose="020B0503020204020204" pitchFamily="34" charset="-122"/>
                <a:ea typeface="微软雅黑" panose="020B0503020204020204" pitchFamily="34" charset="-122"/>
                <a:sym typeface="+mn-ea"/>
              </a:rPr>
              <a:t>）目标：</a:t>
            </a:r>
            <a:r>
              <a:rPr lang="zh-CN" altLang="en-US" sz="2200">
                <a:solidFill>
                  <a:srgbClr val="FF0000"/>
                </a:solidFill>
                <a:latin typeface="微软雅黑" panose="020B0503020204020204" pitchFamily="34" charset="-122"/>
                <a:ea typeface="微软雅黑" panose="020B0503020204020204" pitchFamily="34" charset="-122"/>
                <a:sym typeface="+mn-ea"/>
              </a:rPr>
              <a:t>转化为</a:t>
            </a:r>
            <a:r>
              <a:rPr lang="zh-CN" altLang="en-US" sz="2200">
                <a:solidFill>
                  <a:srgbClr val="000000"/>
                </a:solidFill>
                <a:latin typeface="微软雅黑" panose="020B0503020204020204" pitchFamily="34" charset="-122"/>
                <a:ea typeface="微软雅黑" panose="020B0503020204020204" pitchFamily="34" charset="-122"/>
                <a:sym typeface="+mn-ea"/>
              </a:rPr>
              <a:t>符合时代特点和要求的</a:t>
            </a:r>
            <a:r>
              <a:rPr lang="zh-CN" altLang="en-US" sz="2200">
                <a:solidFill>
                  <a:srgbClr val="FF0000"/>
                </a:solidFill>
                <a:latin typeface="微软雅黑" panose="020B0503020204020204" pitchFamily="34" charset="-122"/>
                <a:ea typeface="微软雅黑" panose="020B0503020204020204" pitchFamily="34" charset="-122"/>
                <a:sym typeface="+mn-ea"/>
              </a:rPr>
              <a:t>新内涵和新的呈现形式</a:t>
            </a:r>
            <a:r>
              <a:rPr lang="zh-CN" altLang="en-US" sz="2200">
                <a:latin typeface="微软雅黑" panose="020B0503020204020204" pitchFamily="34" charset="-122"/>
                <a:ea typeface="微软雅黑" panose="020B0503020204020204" pitchFamily="34" charset="-122"/>
                <a:sym typeface="+mn-ea"/>
              </a:rPr>
              <a:t>，</a:t>
            </a:r>
            <a:r>
              <a:rPr lang="zh-CN" altLang="en-US" sz="2200">
                <a:solidFill>
                  <a:srgbClr val="000000"/>
                </a:solidFill>
                <a:latin typeface="微软雅黑" panose="020B0503020204020204" pitchFamily="34" charset="-122"/>
                <a:ea typeface="微软雅黑" panose="020B0503020204020204" pitchFamily="34" charset="-122"/>
                <a:sym typeface="+mn-ea"/>
              </a:rPr>
              <a:t>使之与当代文化相适应、与现代社会相协调。</a:t>
            </a:r>
            <a:endParaRPr lang="zh-CN" altLang="en-US" sz="2200">
              <a:solidFill>
                <a:srgbClr val="000000"/>
              </a:solidFill>
              <a:latin typeface="微软雅黑" panose="020B0503020204020204" pitchFamily="34" charset="-122"/>
              <a:ea typeface="微软雅黑" panose="020B0503020204020204" pitchFamily="34" charset="-122"/>
              <a:cs typeface="+mn-ea"/>
              <a:sym typeface="+mn-ea"/>
            </a:endParaRPr>
          </a:p>
        </p:txBody>
      </p:sp>
      <p:sp>
        <p:nvSpPr>
          <p:cNvPr id="3" name="圆角矩形 2"/>
          <p:cNvSpPr/>
          <p:nvPr>
            <p:custDataLst>
              <p:tags r:id="rId2"/>
            </p:custDataLst>
          </p:nvPr>
        </p:nvSpPr>
        <p:spPr>
          <a:xfrm>
            <a:off x="310551" y="1130228"/>
            <a:ext cx="11789433" cy="2470834"/>
          </a:xfrm>
          <a:prstGeom prst="roundRect">
            <a:avLst/>
          </a:prstGeom>
          <a:noFill/>
          <a:ln w="28575" cmpd="sng">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custDataLst>
              <p:tags r:id="rId3"/>
            </p:custDataLst>
          </p:nvPr>
        </p:nvGrpSpPr>
        <p:grpSpPr>
          <a:xfrm>
            <a:off x="74115" y="36867"/>
            <a:ext cx="6821266" cy="1118193"/>
            <a:chOff x="74115" y="109330"/>
            <a:chExt cx="6821266" cy="1118193"/>
          </a:xfrm>
        </p:grpSpPr>
        <p:sp>
          <p:nvSpPr>
            <p:cNvPr id="5" name="任意多边形 50"/>
            <p:cNvSpPr/>
            <p:nvPr>
              <p:custDataLst>
                <p:tags r:id="rId4"/>
              </p:custDataLst>
            </p:nvPr>
          </p:nvSpPr>
          <p:spPr>
            <a:xfrm>
              <a:off x="102719" y="111035"/>
              <a:ext cx="1143000" cy="1112520"/>
            </a:xfrm>
            <a:custGeom>
              <a:avLst/>
              <a:gdLst>
                <a:gd name="connsiteX0" fmla="*/ 1143000 w 1143000"/>
                <a:gd name="connsiteY0" fmla="*/ 548640 h 1112520"/>
                <a:gd name="connsiteX1" fmla="*/ 472440 w 1143000"/>
                <a:gd name="connsiteY1" fmla="*/ 1112520 h 1112520"/>
                <a:gd name="connsiteX2" fmla="*/ 0 w 1143000"/>
                <a:gd name="connsiteY2" fmla="*/ 640080 h 1112520"/>
                <a:gd name="connsiteX3" fmla="*/ 586740 w 1143000"/>
                <a:gd name="connsiteY3" fmla="*/ 0 h 1112520"/>
                <a:gd name="connsiteX4" fmla="*/ 1143000 w 1143000"/>
                <a:gd name="connsiteY4" fmla="*/ 548640 h 111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12520">
                  <a:moveTo>
                    <a:pt x="1143000" y="548640"/>
                  </a:moveTo>
                  <a:lnTo>
                    <a:pt x="472440" y="1112520"/>
                  </a:lnTo>
                  <a:lnTo>
                    <a:pt x="0" y="640080"/>
                  </a:lnTo>
                  <a:lnTo>
                    <a:pt x="586740" y="0"/>
                  </a:lnTo>
                  <a:lnTo>
                    <a:pt x="1143000" y="548640"/>
                  </a:lnTo>
                  <a:close/>
                </a:path>
              </a:pathLst>
            </a:custGeom>
            <a:gradFill flip="none" rotWithShape="0">
              <a:gsLst>
                <a:gs pos="0">
                  <a:schemeClr val="tx1">
                    <a:lumMod val="75000"/>
                    <a:lumOff val="25000"/>
                    <a:alpha val="57000"/>
                  </a:schemeClr>
                </a:gs>
                <a:gs pos="61000">
                  <a:schemeClr val="bg1">
                    <a:lumMod val="95000"/>
                    <a:alpha val="34000"/>
                  </a:schemeClr>
                </a:gs>
                <a:gs pos="100000">
                  <a:schemeClr val="bg1">
                    <a:lumMod val="9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sz="2400">
                <a:solidFill>
                  <a:prstClr val="white"/>
                </a:solidFill>
                <a:latin typeface="Arial" panose="020B0604020202020204"/>
                <a:ea typeface="微软雅黑" panose="020B0503020204020204" pitchFamily="34" charset="-122"/>
              </a:endParaRPr>
            </a:p>
          </p:txBody>
        </p:sp>
        <p:sp>
          <p:nvSpPr>
            <p:cNvPr id="6" name="任意多边形 51"/>
            <p:cNvSpPr/>
            <p:nvPr>
              <p:custDataLst>
                <p:tags r:id="rId5"/>
              </p:custDataLst>
            </p:nvPr>
          </p:nvSpPr>
          <p:spPr>
            <a:xfrm rot="19421728" flipH="1">
              <a:off x="74115" y="109330"/>
              <a:ext cx="865231" cy="851392"/>
            </a:xfrm>
            <a:custGeom>
              <a:avLst/>
              <a:gdLst>
                <a:gd name="connsiteX0" fmla="*/ 7433887 w 15105456"/>
                <a:gd name="connsiteY0" fmla="*/ 268 h 14863851"/>
                <a:gd name="connsiteX1" fmla="*/ 1667178 w 15105456"/>
                <a:gd name="connsiteY1" fmla="*/ 4920872 h 14863851"/>
                <a:gd name="connsiteX2" fmla="*/ 150574 w 15105456"/>
                <a:gd name="connsiteY2" fmla="*/ 11662331 h 14863851"/>
                <a:gd name="connsiteX3" fmla="*/ 159932 w 15105456"/>
                <a:gd name="connsiteY3" fmla="*/ 11692695 h 14863851"/>
                <a:gd name="connsiteX4" fmla="*/ 165780 w 15105456"/>
                <a:gd name="connsiteY4" fmla="*/ 11728888 h 14863851"/>
                <a:gd name="connsiteX5" fmla="*/ 7547446 w 15105456"/>
                <a:gd name="connsiteY5" fmla="*/ 14863851 h 14863851"/>
                <a:gd name="connsiteX6" fmla="*/ 14881926 w 15105456"/>
                <a:gd name="connsiteY6" fmla="*/ 11903648 h 14863851"/>
                <a:gd name="connsiteX7" fmla="*/ 14909761 w 15105456"/>
                <a:gd name="connsiteY7" fmla="*/ 11800558 h 14863851"/>
                <a:gd name="connsiteX8" fmla="*/ 14923904 w 15105456"/>
                <a:gd name="connsiteY8" fmla="*/ 11761043 h 14863851"/>
                <a:gd name="connsiteX9" fmla="*/ 13310172 w 15105456"/>
                <a:gd name="connsiteY9" fmla="*/ 4851018 h 14863851"/>
                <a:gd name="connsiteX10" fmla="*/ 8234354 w 15105456"/>
                <a:gd name="connsiteY10" fmla="*/ 162370 h 14863851"/>
                <a:gd name="connsiteX11" fmla="*/ 8119928 w 15105456"/>
                <a:gd name="connsiteY11" fmla="*/ 136115 h 14863851"/>
                <a:gd name="connsiteX12" fmla="*/ 8105217 w 15105456"/>
                <a:gd name="connsiteY12" fmla="*/ 129095 h 14863851"/>
                <a:gd name="connsiteX13" fmla="*/ 7433887 w 15105456"/>
                <a:gd name="connsiteY13" fmla="*/ 268 h 1486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05456" h="14863851">
                  <a:moveTo>
                    <a:pt x="7433887" y="268"/>
                  </a:moveTo>
                  <a:cubicBezTo>
                    <a:pt x="5721391" y="-26383"/>
                    <a:pt x="3342882" y="1936394"/>
                    <a:pt x="1667178" y="4920872"/>
                  </a:cubicBezTo>
                  <a:cubicBezTo>
                    <a:pt x="239727" y="7463205"/>
                    <a:pt x="-289215" y="10054975"/>
                    <a:pt x="150574" y="11662331"/>
                  </a:cubicBezTo>
                  <a:lnTo>
                    <a:pt x="159932" y="11692695"/>
                  </a:lnTo>
                  <a:lnTo>
                    <a:pt x="165780" y="11728888"/>
                  </a:lnTo>
                  <a:cubicBezTo>
                    <a:pt x="545757" y="13489750"/>
                    <a:pt x="3705628" y="14863851"/>
                    <a:pt x="7547446" y="14863851"/>
                  </a:cubicBezTo>
                  <a:cubicBezTo>
                    <a:pt x="11261203" y="14863851"/>
                    <a:pt x="14337719" y="13579830"/>
                    <a:pt x="14881926" y="11903648"/>
                  </a:cubicBezTo>
                  <a:lnTo>
                    <a:pt x="14909761" y="11800558"/>
                  </a:lnTo>
                  <a:lnTo>
                    <a:pt x="14923904" y="11761043"/>
                  </a:lnTo>
                  <a:cubicBezTo>
                    <a:pt x="15434087" y="10162959"/>
                    <a:pt x="14860547" y="7468785"/>
                    <a:pt x="13310172" y="4851018"/>
                  </a:cubicBezTo>
                  <a:cubicBezTo>
                    <a:pt x="11824395" y="2342324"/>
                    <a:pt x="9845883" y="586608"/>
                    <a:pt x="8234354" y="162370"/>
                  </a:cubicBezTo>
                  <a:lnTo>
                    <a:pt x="8119928" y="136115"/>
                  </a:lnTo>
                  <a:lnTo>
                    <a:pt x="8105217" y="129095"/>
                  </a:lnTo>
                  <a:cubicBezTo>
                    <a:pt x="7896733" y="46048"/>
                    <a:pt x="7671734" y="3970"/>
                    <a:pt x="7433887" y="2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p:cNvSpPr txBox="1"/>
            <p:nvPr>
              <p:custDataLst>
                <p:tags r:id="rId6"/>
              </p:custDataLst>
            </p:nvPr>
          </p:nvSpPr>
          <p:spPr>
            <a:xfrm>
              <a:off x="1245719" y="273416"/>
              <a:ext cx="5649662" cy="954107"/>
            </a:xfrm>
            <a:prstGeom prst="rect">
              <a:avLst/>
            </a:prstGeom>
            <a:noFill/>
          </p:spPr>
          <p:txBody>
            <a:bodyPr wrap="square" rtlCol="0">
              <a:spAutoFit/>
              <a:scene3d>
                <a:camera prst="orthographicFront"/>
                <a:lightRig rig="threePt" dir="t"/>
              </a:scene3d>
              <a:sp3d contourW="12700"/>
            </a:bodyPr>
            <a:lstStyle/>
            <a:p>
              <a:r>
                <a:rPr lang="zh-CN" altLang="en-US" sz="2800" b="1">
                  <a:solidFill>
                    <a:schemeClr val="tx1">
                      <a:lumMod val="75000"/>
                      <a:lumOff val="25000"/>
                    </a:schemeClr>
                  </a:solidFill>
                  <a:latin typeface="微软雅黑" panose="020B0503020204020204" pitchFamily="34" charset="-122"/>
                  <a:ea typeface="微软雅黑" panose="020B0503020204020204" pitchFamily="34" charset="-122"/>
                </a:rPr>
                <a:t>一、以“双创”促中医文化发展</a:t>
              </a:r>
              <a:endParaRPr lang="zh-CN" altLang="en-US" sz="2800" b="1">
                <a:solidFill>
                  <a:schemeClr val="tx1">
                    <a:lumMod val="75000"/>
                    <a:lumOff val="25000"/>
                  </a:schemeClr>
                </a:solidFill>
                <a:latin typeface="微软雅黑" panose="020B0503020204020204" pitchFamily="34" charset="-122"/>
                <a:ea typeface="微软雅黑" panose="020B0503020204020204" pitchFamily="34" charset="-122"/>
              </a:endParaRPr>
            </a:p>
            <a:p>
              <a:endParaRPr lang="zh-CN" altLang="en-US" sz="2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custDataLst>
                <p:tags r:id="rId7"/>
              </p:custDataLst>
            </p:nvPr>
          </p:nvSpPr>
          <p:spPr>
            <a:xfrm>
              <a:off x="1107413" y="355026"/>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9" name="矩形 8"/>
          <p:cNvSpPr/>
          <p:nvPr>
            <p:custDataLst>
              <p:tags r:id="rId8"/>
            </p:custDataLst>
          </p:nvPr>
        </p:nvSpPr>
        <p:spPr>
          <a:xfrm>
            <a:off x="1001701" y="687720"/>
            <a:ext cx="8091805" cy="523875"/>
          </a:xfrm>
          <a:prstGeom prst="rect">
            <a:avLst/>
          </a:prstGeom>
        </p:spPr>
        <p:txBody>
          <a:bodyPr wrap="square">
            <a:noAutofit/>
          </a:bodyPr>
          <a:lstStyle/>
          <a:p>
            <a:pPr>
              <a:lnSpc>
                <a:spcPct val="110000"/>
              </a:lnSpc>
              <a:buFontTx/>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创造性转化</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12"/>
          <p:cNvSpPr/>
          <p:nvPr>
            <p:custDataLst>
              <p:tags r:id="rId9"/>
            </p:custDataLst>
          </p:nvPr>
        </p:nvSpPr>
        <p:spPr>
          <a:xfrm>
            <a:off x="1001701" y="3601062"/>
            <a:ext cx="8091805" cy="523875"/>
          </a:xfrm>
          <a:prstGeom prst="rect">
            <a:avLst/>
          </a:prstGeom>
        </p:spPr>
        <p:txBody>
          <a:bodyPr wrap="square">
            <a:noAutofit/>
          </a:bodyPr>
          <a:lstStyle/>
          <a:p>
            <a:pPr>
              <a:lnSpc>
                <a:spcPct val="110000"/>
              </a:lnSpc>
              <a:buFontTx/>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 name="图片 99"/>
          <p:cNvPicPr/>
          <p:nvPr>
            <p:custDataLst>
              <p:tags r:id="rId10"/>
            </p:custDataLst>
          </p:nvPr>
        </p:nvPicPr>
        <p:blipFill>
          <a:blip r:embed="rId11"/>
          <a:stretch>
            <a:fillRect/>
          </a:stretch>
        </p:blipFill>
        <p:spPr>
          <a:xfrm>
            <a:off x="310515" y="3829050"/>
            <a:ext cx="2487930" cy="2532380"/>
          </a:xfrm>
          <a:prstGeom prst="rect">
            <a:avLst/>
          </a:prstGeom>
          <a:noFill/>
          <a:ln w="9525">
            <a:noFill/>
          </a:ln>
        </p:spPr>
      </p:pic>
      <p:pic>
        <p:nvPicPr>
          <p:cNvPr id="101" name="图片 100"/>
          <p:cNvPicPr/>
          <p:nvPr>
            <p:custDataLst>
              <p:tags r:id="rId12"/>
            </p:custDataLst>
          </p:nvPr>
        </p:nvPicPr>
        <p:blipFill>
          <a:blip r:embed="rId13"/>
          <a:stretch>
            <a:fillRect/>
          </a:stretch>
        </p:blipFill>
        <p:spPr>
          <a:xfrm>
            <a:off x="3089275" y="3976370"/>
            <a:ext cx="2339340" cy="2352040"/>
          </a:xfrm>
          <a:prstGeom prst="rect">
            <a:avLst/>
          </a:prstGeom>
          <a:noFill/>
          <a:ln w="9525">
            <a:noFill/>
          </a:ln>
        </p:spPr>
      </p:pic>
      <p:pic>
        <p:nvPicPr>
          <p:cNvPr id="2" name="图片 1"/>
          <p:cNvPicPr>
            <a:picLocks noChangeAspect="1"/>
          </p:cNvPicPr>
          <p:nvPr/>
        </p:nvPicPr>
        <p:blipFill>
          <a:blip r:embed="rId14"/>
          <a:stretch>
            <a:fillRect/>
          </a:stretch>
        </p:blipFill>
        <p:spPr>
          <a:xfrm>
            <a:off x="6159500" y="3830320"/>
            <a:ext cx="2095500" cy="2876550"/>
          </a:xfrm>
          <a:prstGeom prst="rect">
            <a:avLst/>
          </a:prstGeom>
        </p:spPr>
      </p:pic>
      <p:pic>
        <p:nvPicPr>
          <p:cNvPr id="10" name="图片 9"/>
          <p:cNvPicPr>
            <a:picLocks noChangeAspect="1"/>
          </p:cNvPicPr>
          <p:nvPr/>
        </p:nvPicPr>
        <p:blipFill>
          <a:blip r:embed="rId15"/>
          <a:stretch>
            <a:fillRect/>
          </a:stretch>
        </p:blipFill>
        <p:spPr>
          <a:xfrm>
            <a:off x="8985885" y="3703320"/>
            <a:ext cx="2152650" cy="300355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74115" y="36867"/>
            <a:ext cx="6728556" cy="1114225"/>
            <a:chOff x="74115" y="109330"/>
            <a:chExt cx="6728556" cy="1114225"/>
          </a:xfrm>
        </p:grpSpPr>
        <p:sp>
          <p:nvSpPr>
            <p:cNvPr id="5" name="任意多边形 50"/>
            <p:cNvSpPr/>
            <p:nvPr>
              <p:custDataLst>
                <p:tags r:id="rId2"/>
              </p:custDataLst>
            </p:nvPr>
          </p:nvSpPr>
          <p:spPr>
            <a:xfrm>
              <a:off x="102719" y="111035"/>
              <a:ext cx="1143000" cy="1112520"/>
            </a:xfrm>
            <a:custGeom>
              <a:avLst/>
              <a:gdLst>
                <a:gd name="connsiteX0" fmla="*/ 1143000 w 1143000"/>
                <a:gd name="connsiteY0" fmla="*/ 548640 h 1112520"/>
                <a:gd name="connsiteX1" fmla="*/ 472440 w 1143000"/>
                <a:gd name="connsiteY1" fmla="*/ 1112520 h 1112520"/>
                <a:gd name="connsiteX2" fmla="*/ 0 w 1143000"/>
                <a:gd name="connsiteY2" fmla="*/ 640080 h 1112520"/>
                <a:gd name="connsiteX3" fmla="*/ 586740 w 1143000"/>
                <a:gd name="connsiteY3" fmla="*/ 0 h 1112520"/>
                <a:gd name="connsiteX4" fmla="*/ 1143000 w 1143000"/>
                <a:gd name="connsiteY4" fmla="*/ 548640 h 111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12520">
                  <a:moveTo>
                    <a:pt x="1143000" y="548640"/>
                  </a:moveTo>
                  <a:lnTo>
                    <a:pt x="472440" y="1112520"/>
                  </a:lnTo>
                  <a:lnTo>
                    <a:pt x="0" y="640080"/>
                  </a:lnTo>
                  <a:lnTo>
                    <a:pt x="586740" y="0"/>
                  </a:lnTo>
                  <a:lnTo>
                    <a:pt x="1143000" y="548640"/>
                  </a:lnTo>
                  <a:close/>
                </a:path>
              </a:pathLst>
            </a:custGeom>
            <a:gradFill flip="none" rotWithShape="0">
              <a:gsLst>
                <a:gs pos="0">
                  <a:schemeClr val="tx1">
                    <a:lumMod val="75000"/>
                    <a:lumOff val="25000"/>
                    <a:alpha val="57000"/>
                  </a:schemeClr>
                </a:gs>
                <a:gs pos="61000">
                  <a:schemeClr val="bg1">
                    <a:lumMod val="95000"/>
                    <a:alpha val="34000"/>
                  </a:schemeClr>
                </a:gs>
                <a:gs pos="100000">
                  <a:schemeClr val="bg1">
                    <a:lumMod val="9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zh-CN" altLang="en-US" sz="2400">
                <a:solidFill>
                  <a:prstClr val="white"/>
                </a:solidFill>
                <a:latin typeface="Arial" panose="020B0604020202020204"/>
                <a:ea typeface="微软雅黑" panose="020B0503020204020204" pitchFamily="34" charset="-122"/>
              </a:endParaRPr>
            </a:p>
          </p:txBody>
        </p:sp>
        <p:sp>
          <p:nvSpPr>
            <p:cNvPr id="6" name="任意多边形 51"/>
            <p:cNvSpPr/>
            <p:nvPr>
              <p:custDataLst>
                <p:tags r:id="rId3"/>
              </p:custDataLst>
            </p:nvPr>
          </p:nvSpPr>
          <p:spPr>
            <a:xfrm rot="19421728" flipH="1">
              <a:off x="74115" y="109330"/>
              <a:ext cx="865231" cy="851392"/>
            </a:xfrm>
            <a:custGeom>
              <a:avLst/>
              <a:gdLst>
                <a:gd name="connsiteX0" fmla="*/ 7433887 w 15105456"/>
                <a:gd name="connsiteY0" fmla="*/ 268 h 14863851"/>
                <a:gd name="connsiteX1" fmla="*/ 1667178 w 15105456"/>
                <a:gd name="connsiteY1" fmla="*/ 4920872 h 14863851"/>
                <a:gd name="connsiteX2" fmla="*/ 150574 w 15105456"/>
                <a:gd name="connsiteY2" fmla="*/ 11662331 h 14863851"/>
                <a:gd name="connsiteX3" fmla="*/ 159932 w 15105456"/>
                <a:gd name="connsiteY3" fmla="*/ 11692695 h 14863851"/>
                <a:gd name="connsiteX4" fmla="*/ 165780 w 15105456"/>
                <a:gd name="connsiteY4" fmla="*/ 11728888 h 14863851"/>
                <a:gd name="connsiteX5" fmla="*/ 7547446 w 15105456"/>
                <a:gd name="connsiteY5" fmla="*/ 14863851 h 14863851"/>
                <a:gd name="connsiteX6" fmla="*/ 14881926 w 15105456"/>
                <a:gd name="connsiteY6" fmla="*/ 11903648 h 14863851"/>
                <a:gd name="connsiteX7" fmla="*/ 14909761 w 15105456"/>
                <a:gd name="connsiteY7" fmla="*/ 11800558 h 14863851"/>
                <a:gd name="connsiteX8" fmla="*/ 14923904 w 15105456"/>
                <a:gd name="connsiteY8" fmla="*/ 11761043 h 14863851"/>
                <a:gd name="connsiteX9" fmla="*/ 13310172 w 15105456"/>
                <a:gd name="connsiteY9" fmla="*/ 4851018 h 14863851"/>
                <a:gd name="connsiteX10" fmla="*/ 8234354 w 15105456"/>
                <a:gd name="connsiteY10" fmla="*/ 162370 h 14863851"/>
                <a:gd name="connsiteX11" fmla="*/ 8119928 w 15105456"/>
                <a:gd name="connsiteY11" fmla="*/ 136115 h 14863851"/>
                <a:gd name="connsiteX12" fmla="*/ 8105217 w 15105456"/>
                <a:gd name="connsiteY12" fmla="*/ 129095 h 14863851"/>
                <a:gd name="connsiteX13" fmla="*/ 7433887 w 15105456"/>
                <a:gd name="connsiteY13" fmla="*/ 268 h 1486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05456" h="14863851">
                  <a:moveTo>
                    <a:pt x="7433887" y="268"/>
                  </a:moveTo>
                  <a:cubicBezTo>
                    <a:pt x="5721391" y="-26383"/>
                    <a:pt x="3342882" y="1936394"/>
                    <a:pt x="1667178" y="4920872"/>
                  </a:cubicBezTo>
                  <a:cubicBezTo>
                    <a:pt x="239727" y="7463205"/>
                    <a:pt x="-289215" y="10054975"/>
                    <a:pt x="150574" y="11662331"/>
                  </a:cubicBezTo>
                  <a:lnTo>
                    <a:pt x="159932" y="11692695"/>
                  </a:lnTo>
                  <a:lnTo>
                    <a:pt x="165780" y="11728888"/>
                  </a:lnTo>
                  <a:cubicBezTo>
                    <a:pt x="545757" y="13489750"/>
                    <a:pt x="3705628" y="14863851"/>
                    <a:pt x="7547446" y="14863851"/>
                  </a:cubicBezTo>
                  <a:cubicBezTo>
                    <a:pt x="11261203" y="14863851"/>
                    <a:pt x="14337719" y="13579830"/>
                    <a:pt x="14881926" y="11903648"/>
                  </a:cubicBezTo>
                  <a:lnTo>
                    <a:pt x="14909761" y="11800558"/>
                  </a:lnTo>
                  <a:lnTo>
                    <a:pt x="14923904" y="11761043"/>
                  </a:lnTo>
                  <a:cubicBezTo>
                    <a:pt x="15434087" y="10162959"/>
                    <a:pt x="14860547" y="7468785"/>
                    <a:pt x="13310172" y="4851018"/>
                  </a:cubicBezTo>
                  <a:cubicBezTo>
                    <a:pt x="11824395" y="2342324"/>
                    <a:pt x="9845883" y="586608"/>
                    <a:pt x="8234354" y="162370"/>
                  </a:cubicBezTo>
                  <a:lnTo>
                    <a:pt x="8119928" y="136115"/>
                  </a:lnTo>
                  <a:lnTo>
                    <a:pt x="8105217" y="129095"/>
                  </a:lnTo>
                  <a:cubicBezTo>
                    <a:pt x="7896733" y="46048"/>
                    <a:pt x="7671734" y="3970"/>
                    <a:pt x="7433887" y="2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6"/>
            <p:cNvSpPr txBox="1"/>
            <p:nvPr>
              <p:custDataLst>
                <p:tags r:id="rId4"/>
              </p:custDataLst>
            </p:nvPr>
          </p:nvSpPr>
          <p:spPr>
            <a:xfrm>
              <a:off x="1153009" y="331201"/>
              <a:ext cx="5649662" cy="521970"/>
            </a:xfrm>
            <a:prstGeom prst="rect">
              <a:avLst/>
            </a:prstGeom>
            <a:noFill/>
          </p:spPr>
          <p:txBody>
            <a:bodyPr wrap="square" rtlCol="0">
              <a:spAutoFit/>
              <a:scene3d>
                <a:camera prst="orthographicFront"/>
                <a:lightRig rig="threePt" dir="t"/>
              </a:scene3d>
              <a:sp3d contourW="12700"/>
            </a:bodyPr>
            <a:lstStyle/>
            <a:p>
              <a:r>
                <a:rPr lang="zh-CN" altLang="en-US" sz="2800" b="1">
                  <a:solidFill>
                    <a:schemeClr val="tx1">
                      <a:lumMod val="75000"/>
                      <a:lumOff val="25000"/>
                    </a:schemeClr>
                  </a:solidFill>
                  <a:latin typeface="微软雅黑" panose="020B0503020204020204" pitchFamily="34" charset="-122"/>
                  <a:ea typeface="微软雅黑" panose="020B0503020204020204" pitchFamily="34" charset="-122"/>
                </a:rPr>
                <a:t>一、以“双创”促中医文化发展</a:t>
              </a:r>
              <a:endParaRPr lang="zh-CN" altLang="en-US" sz="28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custDataLst>
                <p:tags r:id="rId5"/>
              </p:custDataLst>
            </p:nvPr>
          </p:nvSpPr>
          <p:spPr>
            <a:xfrm>
              <a:off x="1107413" y="355026"/>
              <a:ext cx="45719" cy="360000"/>
            </a:xfrm>
            <a:prstGeom prst="rect">
              <a:avLst/>
            </a:prstGeom>
            <a:gradFill>
              <a:gsLst>
                <a:gs pos="75000">
                  <a:schemeClr val="accent1"/>
                </a:gs>
                <a:gs pos="100000">
                  <a:schemeClr val="accent1">
                    <a:lumMod val="40000"/>
                    <a:lumOff val="60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3" name="矩形 12"/>
          <p:cNvSpPr/>
          <p:nvPr>
            <p:custDataLst>
              <p:tags r:id="rId6"/>
            </p:custDataLst>
          </p:nvPr>
        </p:nvSpPr>
        <p:spPr>
          <a:xfrm>
            <a:off x="1001701" y="3601062"/>
            <a:ext cx="8091805" cy="523875"/>
          </a:xfrm>
          <a:prstGeom prst="rect">
            <a:avLst/>
          </a:prstGeom>
        </p:spPr>
        <p:txBody>
          <a:bodyPr wrap="square">
            <a:noAutofit/>
          </a:bodyPr>
          <a:lstStyle/>
          <a:p>
            <a:pPr>
              <a:lnSpc>
                <a:spcPct val="110000"/>
              </a:lnSpc>
              <a:buFontTx/>
              <a:buNone/>
            </a:pPr>
            <a:r>
              <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创新性发展</a:t>
            </a: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en-US" altLang="zh-CN" sz="2400" b="1">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nSpc>
                <a:spcPct val="110000"/>
              </a:lnSpc>
              <a:buFontTx/>
              <a:buNone/>
            </a:pPr>
            <a:endParaRPr lang="zh-CN" altLang="zh-CN" sz="2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圆角矩形 2"/>
          <p:cNvSpPr/>
          <p:nvPr>
            <p:custDataLst>
              <p:tags r:id="rId7"/>
            </p:custDataLst>
          </p:nvPr>
        </p:nvSpPr>
        <p:spPr>
          <a:xfrm>
            <a:off x="244475" y="4060825"/>
            <a:ext cx="11784965" cy="2686050"/>
          </a:xfrm>
          <a:prstGeom prst="roundRect">
            <a:avLst/>
          </a:prstGeom>
          <a:noFill/>
          <a:ln w="28575" cmpd="sng">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文本框 15"/>
          <p:cNvSpPr txBox="1"/>
          <p:nvPr>
            <p:custDataLst>
              <p:tags r:id="rId8"/>
            </p:custDataLst>
          </p:nvPr>
        </p:nvSpPr>
        <p:spPr>
          <a:xfrm>
            <a:off x="380998" y="3986070"/>
            <a:ext cx="11648538" cy="2571666"/>
          </a:xfrm>
          <a:prstGeom prst="rect">
            <a:avLst/>
          </a:prstGeom>
          <a:noFill/>
        </p:spPr>
        <p:txBody>
          <a:bodyPr wrap="square" lIns="91440" tIns="45720" rIns="91440" bIns="45720" rtlCol="0">
            <a:spAutoFit/>
          </a:bodyPr>
          <a:lstStyle/>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1</a:t>
            </a:r>
            <a:r>
              <a:rPr lang="zh-CN" altLang="en-US" sz="2200" b="1">
                <a:solidFill>
                  <a:srgbClr val="000000"/>
                </a:solidFill>
                <a:latin typeface="微软雅黑" panose="020B0503020204020204" pitchFamily="34" charset="-122"/>
                <a:ea typeface="微软雅黑" panose="020B0503020204020204" pitchFamily="34" charset="-122"/>
                <a:sym typeface="+mn-ea"/>
              </a:rPr>
              <a:t>）标准：</a:t>
            </a:r>
            <a:r>
              <a:rPr sz="2200" err="1">
                <a:solidFill>
                  <a:srgbClr val="000000"/>
                </a:solidFill>
                <a:latin typeface="微软雅黑" panose="020B0503020204020204" pitchFamily="34" charset="-122"/>
                <a:ea typeface="微软雅黑" panose="020B0503020204020204" pitchFamily="34" charset="-122"/>
                <a:sym typeface="+mn-ea"/>
              </a:rPr>
              <a:t>实现中华优秀传统文化创新性发展，必须按照当</a:t>
            </a:r>
            <a:r>
              <a:rPr sz="2200" err="1">
                <a:solidFill>
                  <a:srgbClr val="FF0000"/>
                </a:solidFill>
                <a:latin typeface="微软雅黑" panose="020B0503020204020204" pitchFamily="34" charset="-122"/>
                <a:ea typeface="微软雅黑" panose="020B0503020204020204" pitchFamily="34" charset="-122"/>
                <a:sym typeface="+mn-ea"/>
              </a:rPr>
              <a:t>今时代社会生活和社会实践</a:t>
            </a:r>
            <a:r>
              <a:rPr sz="2200" err="1">
                <a:solidFill>
                  <a:srgbClr val="000000"/>
                </a:solidFill>
                <a:latin typeface="微软雅黑" panose="020B0503020204020204" pitchFamily="34" charset="-122"/>
                <a:ea typeface="微软雅黑" panose="020B0503020204020204" pitchFamily="34" charset="-122"/>
                <a:sym typeface="+mn-ea"/>
              </a:rPr>
              <a:t>的进步和发展，</a:t>
            </a:r>
            <a:endParaRPr sz="2200" err="1">
              <a:solidFill>
                <a:srgbClr val="000000"/>
              </a:solidFill>
              <a:latin typeface="微软雅黑" panose="020B0503020204020204" pitchFamily="34" charset="-122"/>
              <a:ea typeface="微软雅黑" panose="020B0503020204020204" pitchFamily="34" charset="-122"/>
              <a:sym typeface="+mn-ea"/>
            </a:endParaRPr>
          </a:p>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2</a:t>
            </a:r>
            <a:r>
              <a:rPr lang="zh-CN" altLang="en-US" sz="2200" b="1">
                <a:solidFill>
                  <a:srgbClr val="000000"/>
                </a:solidFill>
                <a:latin typeface="微软雅黑" panose="020B0503020204020204" pitchFamily="34" charset="-122"/>
                <a:ea typeface="微软雅黑" panose="020B0503020204020204" pitchFamily="34" charset="-122"/>
                <a:sym typeface="+mn-ea"/>
              </a:rPr>
              <a:t>）途径：</a:t>
            </a:r>
            <a:r>
              <a:rPr sz="2200" err="1">
                <a:solidFill>
                  <a:srgbClr val="000000"/>
                </a:solidFill>
                <a:latin typeface="微软雅黑" panose="020B0503020204020204" pitchFamily="34" charset="-122"/>
                <a:ea typeface="微软雅黑" panose="020B0503020204020204" pitchFamily="34" charset="-122"/>
                <a:sym typeface="+mn-ea"/>
              </a:rPr>
              <a:t>对中华优秀传统文化的</a:t>
            </a:r>
            <a:r>
              <a:rPr sz="2200" err="1">
                <a:solidFill>
                  <a:srgbClr val="FF0000"/>
                </a:solidFill>
                <a:latin typeface="微软雅黑" panose="020B0503020204020204" pitchFamily="34" charset="-122"/>
                <a:ea typeface="微软雅黑" panose="020B0503020204020204" pitchFamily="34" charset="-122"/>
                <a:sym typeface="+mn-ea"/>
              </a:rPr>
              <a:t>内涵进行补充、拓展和京完善</a:t>
            </a:r>
            <a:r>
              <a:rPr sz="2200">
                <a:solidFill>
                  <a:srgbClr val="000000"/>
                </a:solidFill>
                <a:latin typeface="微软雅黑" panose="020B0503020204020204" pitchFamily="34" charset="-122"/>
                <a:ea typeface="微软雅黑" panose="020B0503020204020204" pitchFamily="34" charset="-122"/>
                <a:sym typeface="+mn-ea"/>
              </a:rPr>
              <a:t>，</a:t>
            </a:r>
            <a:endParaRPr sz="2200">
              <a:solidFill>
                <a:srgbClr val="000000"/>
              </a:solidFill>
              <a:latin typeface="微软雅黑" panose="020B0503020204020204" pitchFamily="34" charset="-122"/>
              <a:ea typeface="微软雅黑" panose="020B0503020204020204" pitchFamily="34" charset="-122"/>
              <a:sym typeface="+mn-ea"/>
            </a:endParaRPr>
          </a:p>
          <a:p>
            <a:pPr algn="just" hangingPunct="0">
              <a:lnSpc>
                <a:spcPct val="190000"/>
              </a:lnSpc>
            </a:pPr>
            <a:r>
              <a:rPr lang="zh-CN" altLang="en-US" sz="2200" b="1">
                <a:solidFill>
                  <a:srgbClr val="000000"/>
                </a:solidFill>
                <a:latin typeface="微软雅黑" panose="020B0503020204020204" pitchFamily="34" charset="-122"/>
                <a:ea typeface="微软雅黑" panose="020B0503020204020204" pitchFamily="34" charset="-122"/>
                <a:sym typeface="+mn-ea"/>
              </a:rPr>
              <a:t>（</a:t>
            </a:r>
            <a:r>
              <a:rPr lang="en-US" altLang="zh-CN" sz="2200" b="1">
                <a:solidFill>
                  <a:srgbClr val="000000"/>
                </a:solidFill>
                <a:latin typeface="微软雅黑" panose="020B0503020204020204" pitchFamily="34" charset="-122"/>
                <a:ea typeface="微软雅黑" panose="020B0503020204020204" pitchFamily="34" charset="-122"/>
                <a:sym typeface="+mn-ea"/>
              </a:rPr>
              <a:t>3</a:t>
            </a:r>
            <a:r>
              <a:rPr lang="zh-CN" altLang="en-US" sz="2200" b="1">
                <a:solidFill>
                  <a:srgbClr val="000000"/>
                </a:solidFill>
                <a:latin typeface="微软雅黑" panose="020B0503020204020204" pitchFamily="34" charset="-122"/>
                <a:ea typeface="微软雅黑" panose="020B0503020204020204" pitchFamily="34" charset="-122"/>
                <a:sym typeface="+mn-ea"/>
              </a:rPr>
              <a:t>）目标：</a:t>
            </a:r>
            <a:r>
              <a:rPr sz="2200" err="1">
                <a:solidFill>
                  <a:srgbClr val="000000"/>
                </a:solidFill>
                <a:latin typeface="微软雅黑" panose="020B0503020204020204" pitchFamily="34" charset="-122"/>
                <a:ea typeface="微软雅黑" panose="020B0503020204020204" pitchFamily="34" charset="-122"/>
                <a:sym typeface="+mn-ea"/>
              </a:rPr>
              <a:t>使之成为</a:t>
            </a:r>
            <a:r>
              <a:rPr sz="2200" err="1">
                <a:solidFill>
                  <a:srgbClr val="FF0000"/>
                </a:solidFill>
                <a:latin typeface="微软雅黑" panose="020B0503020204020204" pitchFamily="34" charset="-122"/>
                <a:ea typeface="微软雅黑" panose="020B0503020204020204" pitchFamily="34" charset="-122"/>
                <a:sym typeface="+mn-ea"/>
              </a:rPr>
              <a:t>适合当今时代实践和社会发展要求</a:t>
            </a:r>
            <a:r>
              <a:rPr sz="2200" err="1">
                <a:solidFill>
                  <a:srgbClr val="000000"/>
                </a:solidFill>
                <a:latin typeface="微软雅黑" panose="020B0503020204020204" pitchFamily="34" charset="-122"/>
                <a:ea typeface="微软雅黑" panose="020B0503020204020204" pitchFamily="34" charset="-122"/>
                <a:sym typeface="+mn-ea"/>
              </a:rPr>
              <a:t>的文化形式。</a:t>
            </a:r>
            <a:endParaRPr sz="2200" err="1">
              <a:solidFill>
                <a:srgbClr val="000000"/>
              </a:solidFill>
              <a:latin typeface="微软雅黑" panose="020B0503020204020204" pitchFamily="34" charset="-122"/>
              <a:ea typeface="微软雅黑" panose="020B0503020204020204" pitchFamily="34" charset="-122"/>
              <a:sym typeface="+mn-ea"/>
            </a:endParaRPr>
          </a:p>
        </p:txBody>
      </p:sp>
      <p:pic>
        <p:nvPicPr>
          <p:cNvPr id="102" name="图片 101"/>
          <p:cNvPicPr/>
          <p:nvPr>
            <p:custDataLst>
              <p:tags r:id="rId9"/>
            </p:custDataLst>
          </p:nvPr>
        </p:nvPicPr>
        <p:blipFill>
          <a:blip r:embed="rId10"/>
          <a:stretch>
            <a:fillRect/>
          </a:stretch>
        </p:blipFill>
        <p:spPr>
          <a:xfrm>
            <a:off x="1107440" y="977265"/>
            <a:ext cx="3951605" cy="2426970"/>
          </a:xfrm>
          <a:prstGeom prst="rect">
            <a:avLst/>
          </a:prstGeom>
          <a:noFill/>
          <a:ln w="9525">
            <a:noFill/>
          </a:ln>
        </p:spPr>
      </p:pic>
      <p:pic>
        <p:nvPicPr>
          <p:cNvPr id="103" name="图片 102"/>
          <p:cNvPicPr/>
          <p:nvPr>
            <p:custDataLst>
              <p:tags r:id="rId11"/>
            </p:custDataLst>
          </p:nvPr>
        </p:nvPicPr>
        <p:blipFill>
          <a:blip r:embed="rId12"/>
          <a:stretch>
            <a:fillRect/>
          </a:stretch>
        </p:blipFill>
        <p:spPr>
          <a:xfrm>
            <a:off x="7407910" y="179705"/>
            <a:ext cx="3317240" cy="3698875"/>
          </a:xfrm>
          <a:prstGeom prst="rect">
            <a:avLst/>
          </a:prstGeom>
          <a:noFill/>
          <a:ln w="9525">
            <a:noFill/>
          </a:ln>
        </p:spPr>
      </p:pic>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AS_UNIQUEID" val="10235"/>
</p:tagLst>
</file>

<file path=ppt/tags/tag10.xml><?xml version="1.0" encoding="utf-8"?>
<p:tagLst xmlns:p="http://schemas.openxmlformats.org/presentationml/2006/main">
  <p:tag name="AS_UNIQUEID" val="10245"/>
</p:tagLst>
</file>

<file path=ppt/tags/tag100.xml><?xml version="1.0" encoding="utf-8"?>
<p:tagLst xmlns:p="http://schemas.openxmlformats.org/presentationml/2006/main">
  <p:tag name="AS_UNIQUEID" val="10324"/>
</p:tagLst>
</file>

<file path=ppt/tags/tag101.xml><?xml version="1.0" encoding="utf-8"?>
<p:tagLst xmlns:p="http://schemas.openxmlformats.org/presentationml/2006/main">
  <p:tag name="AS_UNIQUEID" val="10326"/>
</p:tagLst>
</file>

<file path=ppt/tags/tag102.xml><?xml version="1.0" encoding="utf-8"?>
<p:tagLst xmlns:p="http://schemas.openxmlformats.org/presentationml/2006/main">
  <p:tag name="AS_UNIQUEID" val="10327"/>
</p:tagLst>
</file>

<file path=ppt/tags/tag103.xml><?xml version="1.0" encoding="utf-8"?>
<p:tagLst xmlns:p="http://schemas.openxmlformats.org/presentationml/2006/main">
  <p:tag name="AS_UNIQUEID" val="10339"/>
</p:tagLst>
</file>

<file path=ppt/tags/tag104.xml><?xml version="1.0" encoding="utf-8"?>
<p:tagLst xmlns:p="http://schemas.openxmlformats.org/presentationml/2006/main">
  <p:tag name="AS_UNIQUEID" val="10340"/>
</p:tagLst>
</file>

<file path=ppt/tags/tag105.xml><?xml version="1.0" encoding="utf-8"?>
<p:tagLst xmlns:p="http://schemas.openxmlformats.org/presentationml/2006/main">
  <p:tag name="AS_UNIQUEID" val="10466"/>
</p:tagLst>
</file>

<file path=ppt/tags/tag106.xml><?xml version="1.0" encoding="utf-8"?>
<p:tagLst xmlns:p="http://schemas.openxmlformats.org/presentationml/2006/main">
  <p:tag name="AS_UNIQUEID" val="10346"/>
</p:tagLst>
</file>

<file path=ppt/tags/tag107.xml><?xml version="1.0" encoding="utf-8"?>
<p:tagLst xmlns:p="http://schemas.openxmlformats.org/presentationml/2006/main">
  <p:tag name="AS_UNIQUEID" val="10347"/>
</p:tagLst>
</file>

<file path=ppt/tags/tag108.xml><?xml version="1.0" encoding="utf-8"?>
<p:tagLst xmlns:p="http://schemas.openxmlformats.org/presentationml/2006/main">
  <p:tag name="AS_UNIQUEID" val="10348"/>
</p:tagLst>
</file>

<file path=ppt/tags/tag109.xml><?xml version="1.0" encoding="utf-8"?>
<p:tagLst xmlns:p="http://schemas.openxmlformats.org/presentationml/2006/main">
  <p:tag name="AS_UNIQUEID" val="10349"/>
</p:tagLst>
</file>

<file path=ppt/tags/tag11.xml><?xml version="1.0" encoding="utf-8"?>
<p:tagLst xmlns:p="http://schemas.openxmlformats.org/presentationml/2006/main">
  <p:tag name="AS_UNIQUEID" val="10246"/>
</p:tagLst>
</file>

<file path=ppt/tags/tag110.xml><?xml version="1.0" encoding="utf-8"?>
<p:tagLst xmlns:p="http://schemas.openxmlformats.org/presentationml/2006/main">
  <p:tag name="AS_UNIQUEID" val="10350"/>
</p:tagLst>
</file>

<file path=ppt/tags/tag111.xml><?xml version="1.0" encoding="utf-8"?>
<p:tagLst xmlns:p="http://schemas.openxmlformats.org/presentationml/2006/main">
  <p:tag name="AS_UNIQUEID" val="10351"/>
</p:tagLst>
</file>

<file path=ppt/tags/tag112.xml><?xml version="1.0" encoding="utf-8"?>
<p:tagLst xmlns:p="http://schemas.openxmlformats.org/presentationml/2006/main">
  <p:tag name="AS_UNIQUEID" val="10352"/>
</p:tagLst>
</file>

<file path=ppt/tags/tag113.xml><?xml version="1.0" encoding="utf-8"?>
<p:tagLst xmlns:p="http://schemas.openxmlformats.org/presentationml/2006/main">
  <p:tag name="AS_UNIQUEID" val="10353"/>
</p:tagLst>
</file>

<file path=ppt/tags/tag114.xml><?xml version="1.0" encoding="utf-8"?>
<p:tagLst xmlns:p="http://schemas.openxmlformats.org/presentationml/2006/main">
  <p:tag name="AS_UNIQUEID" val="10354"/>
</p:tagLst>
</file>

<file path=ppt/tags/tag115.xml><?xml version="1.0" encoding="utf-8"?>
<p:tagLst xmlns:p="http://schemas.openxmlformats.org/presentationml/2006/main">
  <p:tag name="AS_UNIQUEID" val="10342"/>
</p:tagLst>
</file>

<file path=ppt/tags/tag116.xml><?xml version="1.0" encoding="utf-8"?>
<p:tagLst xmlns:p="http://schemas.openxmlformats.org/presentationml/2006/main">
  <p:tag name="AS_UNIQUEID" val="10343"/>
</p:tagLst>
</file>

<file path=ppt/tags/tag117.xml><?xml version="1.0" encoding="utf-8"?>
<p:tagLst xmlns:p="http://schemas.openxmlformats.org/presentationml/2006/main">
  <p:tag name="AS_UNIQUEID" val="10344"/>
</p:tagLst>
</file>

<file path=ppt/tags/tag118.xml><?xml version="1.0" encoding="utf-8"?>
<p:tagLst xmlns:p="http://schemas.openxmlformats.org/presentationml/2006/main">
  <p:tag name="AS_UNIQUEID" val="10360"/>
</p:tagLst>
</file>

<file path=ppt/tags/tag119.xml><?xml version="1.0" encoding="utf-8"?>
<p:tagLst xmlns:p="http://schemas.openxmlformats.org/presentationml/2006/main">
  <p:tag name="AS_UNIQUEID" val="10361"/>
</p:tagLst>
</file>

<file path=ppt/tags/tag12.xml><?xml version="1.0" encoding="utf-8"?>
<p:tagLst xmlns:p="http://schemas.openxmlformats.org/presentationml/2006/main">
  <p:tag name="AS_UNIQUEID" val="10247"/>
</p:tagLst>
</file>

<file path=ppt/tags/tag120.xml><?xml version="1.0" encoding="utf-8"?>
<p:tagLst xmlns:p="http://schemas.openxmlformats.org/presentationml/2006/main">
  <p:tag name="AS_UNIQUEID" val="10362"/>
</p:tagLst>
</file>

<file path=ppt/tags/tag121.xml><?xml version="1.0" encoding="utf-8"?>
<p:tagLst xmlns:p="http://schemas.openxmlformats.org/presentationml/2006/main">
  <p:tag name="AS_UNIQUEID" val="10363"/>
</p:tagLst>
</file>

<file path=ppt/tags/tag122.xml><?xml version="1.0" encoding="utf-8"?>
<p:tagLst xmlns:p="http://schemas.openxmlformats.org/presentationml/2006/main">
  <p:tag name="AS_UNIQUEID" val="10364"/>
</p:tagLst>
</file>

<file path=ppt/tags/tag123.xml><?xml version="1.0" encoding="utf-8"?>
<p:tagLst xmlns:p="http://schemas.openxmlformats.org/presentationml/2006/main">
  <p:tag name="AS_UNIQUEID" val="10365"/>
</p:tagLst>
</file>

<file path=ppt/tags/tag124.xml><?xml version="1.0" encoding="utf-8"?>
<p:tagLst xmlns:p="http://schemas.openxmlformats.org/presentationml/2006/main">
  <p:tag name="AS_UNIQUEID" val="10366"/>
</p:tagLst>
</file>

<file path=ppt/tags/tag125.xml><?xml version="1.0" encoding="utf-8"?>
<p:tagLst xmlns:p="http://schemas.openxmlformats.org/presentationml/2006/main">
  <p:tag name="AS_UNIQUEID" val="10367"/>
</p:tagLst>
</file>

<file path=ppt/tags/tag126.xml><?xml version="1.0" encoding="utf-8"?>
<p:tagLst xmlns:p="http://schemas.openxmlformats.org/presentationml/2006/main">
  <p:tag name="AS_UNIQUEID" val="10368"/>
</p:tagLst>
</file>

<file path=ppt/tags/tag127.xml><?xml version="1.0" encoding="utf-8"?>
<p:tagLst xmlns:p="http://schemas.openxmlformats.org/presentationml/2006/main">
  <p:tag name="AS_UNIQUEID" val="10369"/>
</p:tagLst>
</file>

<file path=ppt/tags/tag128.xml><?xml version="1.0" encoding="utf-8"?>
<p:tagLst xmlns:p="http://schemas.openxmlformats.org/presentationml/2006/main">
  <p:tag name="AS_UNIQUEID" val="10370"/>
</p:tagLst>
</file>

<file path=ppt/tags/tag129.xml><?xml version="1.0" encoding="utf-8"?>
<p:tagLst xmlns:p="http://schemas.openxmlformats.org/presentationml/2006/main">
  <p:tag name="AS_UNIQUEID" val="10356"/>
</p:tagLst>
</file>

<file path=ppt/tags/tag13.xml><?xml version="1.0" encoding="utf-8"?>
<p:tagLst xmlns:p="http://schemas.openxmlformats.org/presentationml/2006/main">
  <p:tag name="AS_UNIQUEID" val="10248"/>
</p:tagLst>
</file>

<file path=ppt/tags/tag130.xml><?xml version="1.0" encoding="utf-8"?>
<p:tagLst xmlns:p="http://schemas.openxmlformats.org/presentationml/2006/main">
  <p:tag name="AS_UNIQUEID" val="10357"/>
</p:tagLst>
</file>

<file path=ppt/tags/tag131.xml><?xml version="1.0" encoding="utf-8"?>
<p:tagLst xmlns:p="http://schemas.openxmlformats.org/presentationml/2006/main">
  <p:tag name="AS_UNIQUEID" val="10358"/>
</p:tagLst>
</file>

<file path=ppt/tags/tag132.xml><?xml version="1.0" encoding="utf-8"?>
<p:tagLst xmlns:p="http://schemas.openxmlformats.org/presentationml/2006/main">
  <p:tag name="AS_UNIQUEID" val="10376"/>
</p:tagLst>
</file>

<file path=ppt/tags/tag133.xml><?xml version="1.0" encoding="utf-8"?>
<p:tagLst xmlns:p="http://schemas.openxmlformats.org/presentationml/2006/main">
  <p:tag name="AS_UNIQUEID" val="10377"/>
</p:tagLst>
</file>

<file path=ppt/tags/tag134.xml><?xml version="1.0" encoding="utf-8"?>
<p:tagLst xmlns:p="http://schemas.openxmlformats.org/presentationml/2006/main">
  <p:tag name="AS_UNIQUEID" val="10378"/>
</p:tagLst>
</file>

<file path=ppt/tags/tag135.xml><?xml version="1.0" encoding="utf-8"?>
<p:tagLst xmlns:p="http://schemas.openxmlformats.org/presentationml/2006/main">
  <p:tag name="AS_UNIQUEID" val="10379"/>
</p:tagLst>
</file>

<file path=ppt/tags/tag136.xml><?xml version="1.0" encoding="utf-8"?>
<p:tagLst xmlns:p="http://schemas.openxmlformats.org/presentationml/2006/main">
  <p:tag name="AS_UNIQUEID" val="10380"/>
</p:tagLst>
</file>

<file path=ppt/tags/tag137.xml><?xml version="1.0" encoding="utf-8"?>
<p:tagLst xmlns:p="http://schemas.openxmlformats.org/presentationml/2006/main">
  <p:tag name="AS_UNIQUEID" val="10381"/>
</p:tagLst>
</file>

<file path=ppt/tags/tag138.xml><?xml version="1.0" encoding="utf-8"?>
<p:tagLst xmlns:p="http://schemas.openxmlformats.org/presentationml/2006/main">
  <p:tag name="AS_UNIQUEID" val="10382"/>
</p:tagLst>
</file>

<file path=ppt/tags/tag139.xml><?xml version="1.0" encoding="utf-8"?>
<p:tagLst xmlns:p="http://schemas.openxmlformats.org/presentationml/2006/main">
  <p:tag name="AS_UNIQUEID" val="10383"/>
</p:tagLst>
</file>

<file path=ppt/tags/tag14.xml><?xml version="1.0" encoding="utf-8"?>
<p:tagLst xmlns:p="http://schemas.openxmlformats.org/presentationml/2006/main">
  <p:tag name="AS_UNIQUEID" val="10249"/>
</p:tagLst>
</file>

<file path=ppt/tags/tag140.xml><?xml version="1.0" encoding="utf-8"?>
<p:tagLst xmlns:p="http://schemas.openxmlformats.org/presentationml/2006/main">
  <p:tag name="AS_UNIQUEID" val="10384"/>
</p:tagLst>
</file>

<file path=ppt/tags/tag141.xml><?xml version="1.0" encoding="utf-8"?>
<p:tagLst xmlns:p="http://schemas.openxmlformats.org/presentationml/2006/main">
  <p:tag name="AS_UNIQUEID" val="10385"/>
</p:tagLst>
</file>

<file path=ppt/tags/tag142.xml><?xml version="1.0" encoding="utf-8"?>
<p:tagLst xmlns:p="http://schemas.openxmlformats.org/presentationml/2006/main">
  <p:tag name="AS_UNIQUEID" val="10386"/>
</p:tagLst>
</file>

<file path=ppt/tags/tag143.xml><?xml version="1.0" encoding="utf-8"?>
<p:tagLst xmlns:p="http://schemas.openxmlformats.org/presentationml/2006/main">
  <p:tag name="AS_UNIQUEID" val="10387"/>
</p:tagLst>
</file>

<file path=ppt/tags/tag144.xml><?xml version="1.0" encoding="utf-8"?>
<p:tagLst xmlns:p="http://schemas.openxmlformats.org/presentationml/2006/main">
  <p:tag name="AS_UNIQUEID" val="10388"/>
</p:tagLst>
</file>

<file path=ppt/tags/tag145.xml><?xml version="1.0" encoding="utf-8"?>
<p:tagLst xmlns:p="http://schemas.openxmlformats.org/presentationml/2006/main">
  <p:tag name="AS_UNIQUEID" val="10389"/>
</p:tagLst>
</file>

<file path=ppt/tags/tag146.xml><?xml version="1.0" encoding="utf-8"?>
<p:tagLst xmlns:p="http://schemas.openxmlformats.org/presentationml/2006/main">
  <p:tag name="AS_UNIQUEID" val="10372"/>
</p:tagLst>
</file>

<file path=ppt/tags/tag147.xml><?xml version="1.0" encoding="utf-8"?>
<p:tagLst xmlns:p="http://schemas.openxmlformats.org/presentationml/2006/main">
  <p:tag name="AS_UNIQUEID" val="10373"/>
</p:tagLst>
</file>

<file path=ppt/tags/tag148.xml><?xml version="1.0" encoding="utf-8"?>
<p:tagLst xmlns:p="http://schemas.openxmlformats.org/presentationml/2006/main">
  <p:tag name="AS_UNIQUEID" val="10374"/>
</p:tagLst>
</file>

<file path=ppt/tags/tag149.xml><?xml version="1.0" encoding="utf-8"?>
<p:tagLst xmlns:p="http://schemas.openxmlformats.org/presentationml/2006/main">
  <p:tag name="AS_UNIQUEID" val="10391"/>
</p:tagLst>
</file>

<file path=ppt/tags/tag15.xml><?xml version="1.0" encoding="utf-8"?>
<p:tagLst xmlns:p="http://schemas.openxmlformats.org/presentationml/2006/main">
  <p:tag name="AS_UNIQUEID" val="10250"/>
</p:tagLst>
</file>

<file path=ppt/tags/tag150.xml><?xml version="1.0" encoding="utf-8"?>
<p:tagLst xmlns:p="http://schemas.openxmlformats.org/presentationml/2006/main">
  <p:tag name="AS_UNIQUEID" val="10392"/>
</p:tagLst>
</file>

<file path=ppt/tags/tag151.xml><?xml version="1.0" encoding="utf-8"?>
<p:tagLst xmlns:p="http://schemas.openxmlformats.org/presentationml/2006/main">
  <p:tag name="AS_UNIQUEID" val="10393"/>
</p:tagLst>
</file>

<file path=ppt/tags/tag152.xml><?xml version="1.0" encoding="utf-8"?>
<p:tagLst xmlns:p="http://schemas.openxmlformats.org/presentationml/2006/main">
  <p:tag name="AS_UNIQUEID" val="10394"/>
</p:tagLst>
</file>

<file path=ppt/tags/tag153.xml><?xml version="1.0" encoding="utf-8"?>
<p:tagLst xmlns:p="http://schemas.openxmlformats.org/presentationml/2006/main">
  <p:tag name="AS_UNIQUEID" val="4086"/>
</p:tagLst>
</file>

<file path=ppt/tags/tag154.xml><?xml version="1.0" encoding="utf-8"?>
<p:tagLst xmlns:p="http://schemas.openxmlformats.org/presentationml/2006/main">
  <p:tag name="AS_UNIQUEID" val="4087"/>
</p:tagLst>
</file>

<file path=ppt/tags/tag155.xml><?xml version="1.0" encoding="utf-8"?>
<p:tagLst xmlns:p="http://schemas.openxmlformats.org/presentationml/2006/main">
  <p:tag name="AS_UNIQUEID" val="10396"/>
</p:tagLst>
</file>

<file path=ppt/tags/tag156.xml><?xml version="1.0" encoding="utf-8"?>
<p:tagLst xmlns:p="http://schemas.openxmlformats.org/presentationml/2006/main">
  <p:tag name="AS_UNIQUEID" val="10397"/>
</p:tagLst>
</file>

<file path=ppt/tags/tag157.xml><?xml version="1.0" encoding="utf-8"?>
<p:tagLst xmlns:p="http://schemas.openxmlformats.org/presentationml/2006/main">
  <p:tag name="AS_UNIQUEID" val="10398"/>
</p:tagLst>
</file>

<file path=ppt/tags/tag158.xml><?xml version="1.0" encoding="utf-8"?>
<p:tagLst xmlns:p="http://schemas.openxmlformats.org/presentationml/2006/main">
  <p:tag name="AS_UNIQUEID" val="10399"/>
</p:tagLst>
</file>

<file path=ppt/tags/tag159.xml><?xml version="1.0" encoding="utf-8"?>
<p:tagLst xmlns:p="http://schemas.openxmlformats.org/presentationml/2006/main">
  <p:tag name="AS_UNIQUEID" val="10400"/>
</p:tagLst>
</file>

<file path=ppt/tags/tag16.xml><?xml version="1.0" encoding="utf-8"?>
<p:tagLst xmlns:p="http://schemas.openxmlformats.org/presentationml/2006/main">
  <p:tag name="AS_UNIQUEID" val="10251"/>
</p:tagLst>
</file>

<file path=ppt/tags/tag160.xml><?xml version="1.0" encoding="utf-8"?>
<p:tagLst xmlns:p="http://schemas.openxmlformats.org/presentationml/2006/main">
  <p:tag name="AS_UNIQUEID" val="1088"/>
</p:tagLst>
</file>

<file path=ppt/tags/tag161.xml><?xml version="1.0" encoding="utf-8"?>
<p:tagLst xmlns:p="http://schemas.openxmlformats.org/presentationml/2006/main">
  <p:tag name="AS_UNIQUEID" val="1088"/>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AS_UNIQUEID" val="10396"/>
</p:tagLst>
</file>

<file path=ppt/tags/tag165.xml><?xml version="1.0" encoding="utf-8"?>
<p:tagLst xmlns:p="http://schemas.openxmlformats.org/presentationml/2006/main">
  <p:tag name="AS_UNIQUEID" val="10397"/>
</p:tagLst>
</file>

<file path=ppt/tags/tag166.xml><?xml version="1.0" encoding="utf-8"?>
<p:tagLst xmlns:p="http://schemas.openxmlformats.org/presentationml/2006/main">
  <p:tag name="AS_UNIQUEID" val="10398"/>
</p:tagLst>
</file>

<file path=ppt/tags/tag167.xml><?xml version="1.0" encoding="utf-8"?>
<p:tagLst xmlns:p="http://schemas.openxmlformats.org/presentationml/2006/main">
  <p:tag name="AS_UNIQUEID" val="10399"/>
</p:tagLst>
</file>

<file path=ppt/tags/tag168.xml><?xml version="1.0" encoding="utf-8"?>
<p:tagLst xmlns:p="http://schemas.openxmlformats.org/presentationml/2006/main">
  <p:tag name="AS_UNIQUEID" val="10400"/>
</p:tagLst>
</file>

<file path=ppt/tags/tag169.xml><?xml version="1.0" encoding="utf-8"?>
<p:tagLst xmlns:p="http://schemas.openxmlformats.org/presentationml/2006/main">
  <p:tag name="AS_UNIQUEID" val="1088"/>
</p:tagLst>
</file>

<file path=ppt/tags/tag17.xml><?xml version="1.0" encoding="utf-8"?>
<p:tagLst xmlns:p="http://schemas.openxmlformats.org/presentationml/2006/main">
  <p:tag name="AS_UNIQUEID" val="10252"/>
</p:tagLst>
</file>

<file path=ppt/tags/tag170.xml><?xml version="1.0" encoding="utf-8"?>
<p:tagLst xmlns:p="http://schemas.openxmlformats.org/presentationml/2006/main">
  <p:tag name="AS_UNIQUEID" val="4115"/>
</p:tagLst>
</file>

<file path=ppt/tags/tag171.xml><?xml version="1.0" encoding="utf-8"?>
<p:tagLst xmlns:p="http://schemas.openxmlformats.org/presentationml/2006/main">
  <p:tag name="AS_UNIQUEID" val="4114"/>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AS_UNIQUEID" val="778"/>
  <p:tag name="KSO_WM_UNIT_TABLE_BEAUTIFY" val="smartTable{8e753565-aa89-4c0a-8ca5-16c41c8b211d}"/>
  <p:tag name="TABLE_ENDDRAG_ORIGIN_RECT" val="657*315"/>
  <p:tag name="TABLE_ENDDRAG_RECT" val="26*88*657*315"/>
</p:tagLst>
</file>

<file path=ppt/tags/tag175.xml><?xml version="1.0" encoding="utf-8"?>
<p:tagLst xmlns:p="http://schemas.openxmlformats.org/presentationml/2006/main">
  <p:tag name="AS_UNIQUEID" val="4126"/>
</p:tagLst>
</file>

<file path=ppt/tags/tag176.xml><?xml version="1.0" encoding="utf-8"?>
<p:tagLst xmlns:p="http://schemas.openxmlformats.org/presentationml/2006/main">
  <p:tag name="AS_UNIQUEID" val="4123"/>
</p:tagLst>
</file>

<file path=ppt/tags/tag177.xml><?xml version="1.0" encoding="utf-8"?>
<p:tagLst xmlns:p="http://schemas.openxmlformats.org/presentationml/2006/main">
  <p:tag name="AS_UNIQUEID" val="4124"/>
</p:tagLst>
</file>

<file path=ppt/tags/tag178.xml><?xml version="1.0" encoding="utf-8"?>
<p:tagLst xmlns:p="http://schemas.openxmlformats.org/presentationml/2006/main">
  <p:tag name="AS_UNIQUEID" val="10227"/>
</p:tagLst>
</file>

<file path=ppt/tags/tag179.xml><?xml version="1.0" encoding="utf-8"?>
<p:tagLst xmlns:p="http://schemas.openxmlformats.org/presentationml/2006/main">
  <p:tag name="AS_UNIQUEID" val="10228"/>
</p:tagLst>
</file>

<file path=ppt/tags/tag18.xml><?xml version="1.0" encoding="utf-8"?>
<p:tagLst xmlns:p="http://schemas.openxmlformats.org/presentationml/2006/main">
  <p:tag name="AS_UNIQUEID" val="10253"/>
</p:tagLst>
</file>

<file path=ppt/tags/tag180.xml><?xml version="1.0" encoding="utf-8"?>
<p:tagLst xmlns:p="http://schemas.openxmlformats.org/presentationml/2006/main">
  <p:tag name="AS_UNIQUEID" val="10230"/>
</p:tagLst>
</file>

<file path=ppt/tags/tag181.xml><?xml version="1.0" encoding="utf-8"?>
<p:tagLst xmlns:p="http://schemas.openxmlformats.org/presentationml/2006/main">
  <p:tag name="AS_UNIQUEID" val="10233"/>
</p:tagLst>
</file>

<file path=ppt/tags/tag182.xml><?xml version="1.0" encoding="utf-8"?>
<p:tagLst xmlns:p="http://schemas.openxmlformats.org/presentationml/2006/main">
  <p:tag name="AS_UNIQUEID" val="10404"/>
</p:tagLst>
</file>

<file path=ppt/tags/tag183.xml><?xml version="1.0" encoding="utf-8"?>
<p:tagLst xmlns:p="http://schemas.openxmlformats.org/presentationml/2006/main">
  <p:tag name="AS_UNIQUEID" val="7769"/>
</p:tagLst>
</file>

<file path=ppt/tags/tag184.xml><?xml version="1.0" encoding="utf-8"?>
<p:tagLst xmlns:p="http://schemas.openxmlformats.org/presentationml/2006/main">
  <p:tag name="AS_UNIQUEID" val="7770"/>
</p:tagLst>
</file>

<file path=ppt/tags/tag185.xml><?xml version="1.0" encoding="utf-8"?>
<p:tagLst xmlns:p="http://schemas.openxmlformats.org/presentationml/2006/main">
  <p:tag name="AS_UNIQUEID" val="7771"/>
</p:tagLst>
</file>

<file path=ppt/tags/tag186.xml><?xml version="1.0" encoding="utf-8"?>
<p:tagLst xmlns:p="http://schemas.openxmlformats.org/presentationml/2006/main">
  <p:tag name="AS_UNIQUEID" val="7777"/>
</p:tagLst>
</file>

<file path=ppt/tags/tag187.xml><?xml version="1.0" encoding="utf-8"?>
<p:tagLst xmlns:p="http://schemas.openxmlformats.org/presentationml/2006/main">
  <p:tag name="AS_UNIQUEID" val="10230"/>
</p:tagLst>
</file>

<file path=ppt/tags/tag188.xml><?xml version="1.0" encoding="utf-8"?>
<p:tagLst xmlns:p="http://schemas.openxmlformats.org/presentationml/2006/main">
  <p:tag name="AS_UNIQUEID" val="10230"/>
</p:tagLst>
</file>

<file path=ppt/tags/tag189.xml><?xml version="1.0" encoding="utf-8"?>
<p:tagLst xmlns:p="http://schemas.openxmlformats.org/presentationml/2006/main">
  <p:tag name="AS_UNIQUEID" val="10233"/>
</p:tagLst>
</file>

<file path=ppt/tags/tag19.xml><?xml version="1.0" encoding="utf-8"?>
<p:tagLst xmlns:p="http://schemas.openxmlformats.org/presentationml/2006/main">
  <p:tag name="AS_UNIQUEID" val="10254"/>
</p:tagLst>
</file>

<file path=ppt/tags/tag190.xml><?xml version="1.0" encoding="utf-8"?>
<p:tagLst xmlns:p="http://schemas.openxmlformats.org/presentationml/2006/main">
  <p:tag name="AS_UNIQUEID" val="10410"/>
</p:tagLst>
</file>

<file path=ppt/tags/tag191.xml><?xml version="1.0" encoding="utf-8"?>
<p:tagLst xmlns:p="http://schemas.openxmlformats.org/presentationml/2006/main">
  <p:tag name="AS_UNIQUEID" val="10411"/>
</p:tagLst>
</file>

<file path=ppt/tags/tag192.xml><?xml version="1.0" encoding="utf-8"?>
<p:tagLst xmlns:p="http://schemas.openxmlformats.org/presentationml/2006/main">
  <p:tag name="AS_UNIQUEID" val="10412"/>
</p:tagLst>
</file>

<file path=ppt/tags/tag193.xml><?xml version="1.0" encoding="utf-8"?>
<p:tagLst xmlns:p="http://schemas.openxmlformats.org/presentationml/2006/main">
  <p:tag name="AS_UNIQUEID" val="10413"/>
</p:tagLst>
</file>

<file path=ppt/tags/tag194.xml><?xml version="1.0" encoding="utf-8"?>
<p:tagLst xmlns:p="http://schemas.openxmlformats.org/presentationml/2006/main">
  <p:tag name="AS_UNIQUEID" val="10414"/>
</p:tagLst>
</file>

<file path=ppt/tags/tag195.xml><?xml version="1.0" encoding="utf-8"?>
<p:tagLst xmlns:p="http://schemas.openxmlformats.org/presentationml/2006/main">
  <p:tag name="AS_UNIQUEID" val="10415"/>
</p:tagLst>
</file>

<file path=ppt/tags/tag196.xml><?xml version="1.0" encoding="utf-8"?>
<p:tagLst xmlns:p="http://schemas.openxmlformats.org/presentationml/2006/main">
  <p:tag name="AS_UNIQUEID" val="10416"/>
</p:tagLst>
</file>

<file path=ppt/tags/tag197.xml><?xml version="1.0" encoding="utf-8"?>
<p:tagLst xmlns:p="http://schemas.openxmlformats.org/presentationml/2006/main">
  <p:tag name="AS_UNIQUEID" val="10417"/>
</p:tagLst>
</file>

<file path=ppt/tags/tag198.xml><?xml version="1.0" encoding="utf-8"?>
<p:tagLst xmlns:p="http://schemas.openxmlformats.org/presentationml/2006/main">
  <p:tag name="AS_UNIQUEID" val="10418"/>
</p:tagLst>
</file>

<file path=ppt/tags/tag199.xml><?xml version="1.0" encoding="utf-8"?>
<p:tagLst xmlns:p="http://schemas.openxmlformats.org/presentationml/2006/main">
  <p:tag name="AS_UNIQUEID" val="10419"/>
</p:tagLst>
</file>

<file path=ppt/tags/tag2.xml><?xml version="1.0" encoding="utf-8"?>
<p:tagLst xmlns:p="http://schemas.openxmlformats.org/presentationml/2006/main">
  <p:tag name="AS_UNIQUEID" val="10236"/>
</p:tagLst>
</file>

<file path=ppt/tags/tag20.xml><?xml version="1.0" encoding="utf-8"?>
<p:tagLst xmlns:p="http://schemas.openxmlformats.org/presentationml/2006/main">
  <p:tag name="AS_UNIQUEID" val="10255"/>
</p:tagLst>
</file>

<file path=ppt/tags/tag200.xml><?xml version="1.0" encoding="utf-8"?>
<p:tagLst xmlns:p="http://schemas.openxmlformats.org/presentationml/2006/main">
  <p:tag name="AS_UNIQUEID" val="10420"/>
</p:tagLst>
</file>

<file path=ppt/tags/tag201.xml><?xml version="1.0" encoding="utf-8"?>
<p:tagLst xmlns:p="http://schemas.openxmlformats.org/presentationml/2006/main">
  <p:tag name="AS_UNIQUEID" val="10406"/>
</p:tagLst>
</file>

<file path=ppt/tags/tag202.xml><?xml version="1.0" encoding="utf-8"?>
<p:tagLst xmlns:p="http://schemas.openxmlformats.org/presentationml/2006/main">
  <p:tag name="AS_UNIQUEID" val="10407"/>
</p:tagLst>
</file>

<file path=ppt/tags/tag203.xml><?xml version="1.0" encoding="utf-8"?>
<p:tagLst xmlns:p="http://schemas.openxmlformats.org/presentationml/2006/main">
  <p:tag name="AS_UNIQUEID" val="10408"/>
</p:tagLst>
</file>

<file path=ppt/tags/tag204.xml><?xml version="1.0" encoding="utf-8"?>
<p:tagLst xmlns:p="http://schemas.openxmlformats.org/presentationml/2006/main">
  <p:tag name="AS_UNIQUEID" val="10422"/>
</p:tagLst>
</file>

<file path=ppt/tags/tag205.xml><?xml version="1.0" encoding="utf-8"?>
<p:tagLst xmlns:p="http://schemas.openxmlformats.org/presentationml/2006/main">
  <p:tag name="AS_UNIQUEID" val="10423"/>
</p:tagLst>
</file>

<file path=ppt/tags/tag206.xml><?xml version="1.0" encoding="utf-8"?>
<p:tagLst xmlns:p="http://schemas.openxmlformats.org/presentationml/2006/main">
  <p:tag name="AS_UNIQUEID" val="10424"/>
</p:tagLst>
</file>

<file path=ppt/tags/tag207.xml><?xml version="1.0" encoding="utf-8"?>
<p:tagLst xmlns:p="http://schemas.openxmlformats.org/presentationml/2006/main">
  <p:tag name="AS_UNIQUEID" val="10425"/>
</p:tagLst>
</file>

<file path=ppt/tags/tag208.xml><?xml version="1.0" encoding="utf-8"?>
<p:tagLst xmlns:p="http://schemas.openxmlformats.org/presentationml/2006/main">
  <p:tag name="AS_UNIQUEID" val="10426"/>
</p:tagLst>
</file>

<file path=ppt/tags/tag209.xml><?xml version="1.0" encoding="utf-8"?>
<p:tagLst xmlns:p="http://schemas.openxmlformats.org/presentationml/2006/main">
  <p:tag name="AS_UNIQUEID" val="10427"/>
</p:tagLst>
</file>

<file path=ppt/tags/tag21.xml><?xml version="1.0" encoding="utf-8"?>
<p:tagLst xmlns:p="http://schemas.openxmlformats.org/presentationml/2006/main">
  <p:tag name="AS_UNIQUEID" val="10256"/>
</p:tagLst>
</file>

<file path=ppt/tags/tag210.xml><?xml version="1.0" encoding="utf-8"?>
<p:tagLst xmlns:p="http://schemas.openxmlformats.org/presentationml/2006/main">
  <p:tag name="AS_UNIQUEID" val="10428"/>
</p:tagLst>
</file>

<file path=ppt/tags/tag211.xml><?xml version="1.0" encoding="utf-8"?>
<p:tagLst xmlns:p="http://schemas.openxmlformats.org/presentationml/2006/main">
  <p:tag name="AS_UNIQUEID" val="10429"/>
</p:tagLst>
</file>

<file path=ppt/tags/tag212.xml><?xml version="1.0" encoding="utf-8"?>
<p:tagLst xmlns:p="http://schemas.openxmlformats.org/presentationml/2006/main">
  <p:tag name="AS_UNIQUEID" val="10430"/>
</p:tagLst>
</file>

<file path=ppt/tags/tag213.xml><?xml version="1.0" encoding="utf-8"?>
<p:tagLst xmlns:p="http://schemas.openxmlformats.org/presentationml/2006/main">
  <p:tag name="AS_UNIQUEID" val="10431"/>
</p:tagLst>
</file>

<file path=ppt/tags/tag214.xml><?xml version="1.0" encoding="utf-8"?>
<p:tagLst xmlns:p="http://schemas.openxmlformats.org/presentationml/2006/main">
  <p:tag name="AS_UNIQUEID" val="10432"/>
</p:tagLst>
</file>

<file path=ppt/tags/tag215.xml><?xml version="1.0" encoding="utf-8"?>
<p:tagLst xmlns:p="http://schemas.openxmlformats.org/presentationml/2006/main">
  <p:tag name="AS_UNIQUEID" val="10433"/>
</p:tagLst>
</file>

<file path=ppt/tags/tag216.xml><?xml version="1.0" encoding="utf-8"?>
<p:tagLst xmlns:p="http://schemas.openxmlformats.org/presentationml/2006/main">
  <p:tag name="AS_UNIQUEID" val="10434"/>
</p:tagLst>
</file>

<file path=ppt/tags/tag217.xml><?xml version="1.0" encoding="utf-8"?>
<p:tagLst xmlns:p="http://schemas.openxmlformats.org/presentationml/2006/main">
  <p:tag name="AS_UNIQUEID" val="10435"/>
</p:tagLst>
</file>

<file path=ppt/tags/tag218.xml><?xml version="1.0" encoding="utf-8"?>
<p:tagLst xmlns:p="http://schemas.openxmlformats.org/presentationml/2006/main">
  <p:tag name="AS_UNIQUEID" val="11249"/>
</p:tagLst>
</file>

<file path=ppt/tags/tag219.xml><?xml version="1.0" encoding="utf-8"?>
<p:tagLst xmlns:p="http://schemas.openxmlformats.org/presentationml/2006/main">
  <p:tag name="AS_UNIQUEID" val="11250"/>
</p:tagLst>
</file>

<file path=ppt/tags/tag22.xml><?xml version="1.0" encoding="utf-8"?>
<p:tagLst xmlns:p="http://schemas.openxmlformats.org/presentationml/2006/main">
  <p:tag name="AS_UNIQUEID" val="10257"/>
</p:tagLst>
</file>

<file path=ppt/tags/tag220.xml><?xml version="1.0" encoding="utf-8"?>
<p:tagLst xmlns:p="http://schemas.openxmlformats.org/presentationml/2006/main">
  <p:tag name="AS_UNIQUEID" val="2209"/>
</p:tagLst>
</file>

<file path=ppt/tags/tag221.xml><?xml version="1.0" encoding="utf-8"?>
<p:tagLst xmlns:p="http://schemas.openxmlformats.org/presentationml/2006/main">
  <p:tag name="AS_UNIQUEID" val="11251"/>
</p:tagLst>
</file>

<file path=ppt/tags/tag222.xml><?xml version="1.0" encoding="utf-8"?>
<p:tagLst xmlns:p="http://schemas.openxmlformats.org/presentationml/2006/main">
  <p:tag name="AS_UNIQUEID" val="721"/>
</p:tagLst>
</file>

<file path=ppt/tags/tag223.xml><?xml version="1.0" encoding="utf-8"?>
<p:tagLst xmlns:p="http://schemas.openxmlformats.org/presentationml/2006/main">
  <p:tag name="KSO_WM_BEAUTIFY_FLAG" val="#wm#"/>
  <p:tag name="KSO_WM_TEMPLATE_CATEGORY" val="custom"/>
  <p:tag name="KSO_WM_TEMPLATE_INDEX" val="20202602"/>
</p:tagLst>
</file>

<file path=ppt/tags/tag224.xml><?xml version="1.0" encoding="utf-8"?>
<p:tagLst xmlns:p="http://schemas.openxmlformats.org/presentationml/2006/main">
  <p:tag name="AS_UNIQUEID" val="4463"/>
</p:tagLst>
</file>

<file path=ppt/tags/tag225.xml><?xml version="1.0" encoding="utf-8"?>
<p:tagLst xmlns:p="http://schemas.openxmlformats.org/presentationml/2006/main">
  <p:tag name="AS_UNIQUEID" val="3346"/>
</p:tagLst>
</file>

<file path=ppt/tags/tag226.xml><?xml version="1.0" encoding="utf-8"?>
<p:tagLst xmlns:p="http://schemas.openxmlformats.org/presentationml/2006/main">
  <p:tag name="AS_UNIQUEID" val="3350"/>
</p:tagLst>
</file>

<file path=ppt/tags/tag227.xml><?xml version="1.0" encoding="utf-8"?>
<p:tagLst xmlns:p="http://schemas.openxmlformats.org/presentationml/2006/main">
  <p:tag name="AS_UNIQUEID" val="3343"/>
</p:tagLst>
</file>

<file path=ppt/tags/tag228.xml><?xml version="1.0" encoding="utf-8"?>
<p:tagLst xmlns:p="http://schemas.openxmlformats.org/presentationml/2006/main">
  <p:tag name="AS_UNIQUEID" val="3349"/>
</p:tagLst>
</file>

<file path=ppt/tags/tag229.xml><?xml version="1.0" encoding="utf-8"?>
<p:tagLst xmlns:p="http://schemas.openxmlformats.org/presentationml/2006/main">
  <p:tag name="AS_UNIQUEID" val="3344"/>
</p:tagLst>
</file>

<file path=ppt/tags/tag23.xml><?xml version="1.0" encoding="utf-8"?>
<p:tagLst xmlns:p="http://schemas.openxmlformats.org/presentationml/2006/main">
  <p:tag name="AS_UNIQUEID" val="10258"/>
</p:tagLst>
</file>

<file path=ppt/tags/tag230.xml><?xml version="1.0" encoding="utf-8"?>
<p:tagLst xmlns:p="http://schemas.openxmlformats.org/presentationml/2006/main">
  <p:tag name="AS_UNIQUEID" val="3345"/>
</p:tagLst>
</file>

<file path=ppt/tags/tag231.xml><?xml version="1.0" encoding="utf-8"?>
<p:tagLst xmlns:p="http://schemas.openxmlformats.org/presentationml/2006/main">
  <p:tag name="AS_UNIQUEID" val="3347"/>
</p:tagLst>
</file>

<file path=ppt/tags/tag232.xml><?xml version="1.0" encoding="utf-8"?>
<p:tagLst xmlns:p="http://schemas.openxmlformats.org/presentationml/2006/main">
  <p:tag name="AS_UNIQUEID" val="3348"/>
</p:tagLst>
</file>

<file path=ppt/tags/tag233.xml><?xml version="1.0" encoding="utf-8"?>
<p:tagLst xmlns:p="http://schemas.openxmlformats.org/presentationml/2006/main">
  <p:tag name="AS_UNIQUEID" val="11258"/>
</p:tagLst>
</file>

<file path=ppt/tags/tag234.xml><?xml version="1.0" encoding="utf-8"?>
<p:tagLst xmlns:p="http://schemas.openxmlformats.org/presentationml/2006/main">
  <p:tag name="AS_UNIQUEID" val="2209"/>
</p:tagLst>
</file>

<file path=ppt/tags/tag235.xml><?xml version="1.0" encoding="utf-8"?>
<p:tagLst xmlns:p="http://schemas.openxmlformats.org/presentationml/2006/main">
  <p:tag name="KSO_WM_BEAUTIFY_FLAG" val="#wm#"/>
  <p:tag name="KSO_WM_TEMPLATE_CATEGORY" val="custom"/>
  <p:tag name="KSO_WM_TEMPLATE_INDEX" val="20202602"/>
</p:tagLst>
</file>

<file path=ppt/tags/tag236.xml><?xml version="1.0" encoding="utf-8"?>
<p:tagLst xmlns:p="http://schemas.openxmlformats.org/presentationml/2006/main">
  <p:tag name="AS_UNIQUEID" val="514"/>
</p:tagLst>
</file>

<file path=ppt/tags/tag237.xml><?xml version="1.0" encoding="utf-8"?>
<p:tagLst xmlns:p="http://schemas.openxmlformats.org/presentationml/2006/main">
  <p:tag name="AS_UNIQUEID" val="36"/>
</p:tagLst>
</file>

<file path=ppt/tags/tag238.xml><?xml version="1.0" encoding="utf-8"?>
<p:tagLst xmlns:p="http://schemas.openxmlformats.org/presentationml/2006/main">
  <p:tag name="AS_UNIQUEID" val="5358"/>
</p:tagLst>
</file>

<file path=ppt/tags/tag239.xml><?xml version="1.0" encoding="utf-8"?>
<p:tagLst xmlns:p="http://schemas.openxmlformats.org/presentationml/2006/main">
  <p:tag name="AS_UNIQUEID" val="5393"/>
</p:tagLst>
</file>

<file path=ppt/tags/tag24.xml><?xml version="1.0" encoding="utf-8"?>
<p:tagLst xmlns:p="http://schemas.openxmlformats.org/presentationml/2006/main">
  <p:tag name="AS_UNIQUEID" val="10259"/>
</p:tagLst>
</file>

<file path=ppt/tags/tag240.xml><?xml version="1.0" encoding="utf-8"?>
<p:tagLst xmlns:p="http://schemas.openxmlformats.org/presentationml/2006/main">
  <p:tag name="AS_UNIQUEID" val="5394"/>
</p:tagLst>
</file>

<file path=ppt/tags/tag241.xml><?xml version="1.0" encoding="utf-8"?>
<p:tagLst xmlns:p="http://schemas.openxmlformats.org/presentationml/2006/main">
  <p:tag name="AS_UNIQUEID" val="5395"/>
</p:tagLst>
</file>

<file path=ppt/tags/tag242.xml><?xml version="1.0" encoding="utf-8"?>
<p:tagLst xmlns:p="http://schemas.openxmlformats.org/presentationml/2006/main">
  <p:tag name="AS_UNIQUEID" val="5390"/>
</p:tagLst>
</file>

<file path=ppt/tags/tag243.xml><?xml version="1.0" encoding="utf-8"?>
<p:tagLst xmlns:p="http://schemas.openxmlformats.org/presentationml/2006/main">
  <p:tag name="AS_UNIQUEID" val="5391"/>
</p:tagLst>
</file>

<file path=ppt/tags/tag244.xml><?xml version="1.0" encoding="utf-8"?>
<p:tagLst xmlns:p="http://schemas.openxmlformats.org/presentationml/2006/main">
  <p:tag name="AS_UNIQUEID" val="5401"/>
</p:tagLst>
</file>

<file path=ppt/tags/tag245.xml><?xml version="1.0" encoding="utf-8"?>
<p:tagLst xmlns:p="http://schemas.openxmlformats.org/presentationml/2006/main">
  <p:tag name="AS_UNIQUEID" val="5402"/>
</p:tagLst>
</file>

<file path=ppt/tags/tag246.xml><?xml version="1.0" encoding="utf-8"?>
<p:tagLst xmlns:p="http://schemas.openxmlformats.org/presentationml/2006/main">
  <p:tag name="AS_UNIQUEID" val="5393"/>
</p:tagLst>
</file>

<file path=ppt/tags/tag247.xml><?xml version="1.0" encoding="utf-8"?>
<p:tagLst xmlns:p="http://schemas.openxmlformats.org/presentationml/2006/main">
  <p:tag name="AS_UNIQUEID" val="5397"/>
</p:tagLst>
</file>

<file path=ppt/tags/tag248.xml><?xml version="1.0" encoding="utf-8"?>
<p:tagLst xmlns:p="http://schemas.openxmlformats.org/presentationml/2006/main">
  <p:tag name="AS_UNIQUEID" val="5398"/>
</p:tagLst>
</file>

<file path=ppt/tags/tag249.xml><?xml version="1.0" encoding="utf-8"?>
<p:tagLst xmlns:p="http://schemas.openxmlformats.org/presentationml/2006/main">
  <p:tag name="AS_UNIQUEID" val="266"/>
</p:tagLst>
</file>

<file path=ppt/tags/tag25.xml><?xml version="1.0" encoding="utf-8"?>
<p:tagLst xmlns:p="http://schemas.openxmlformats.org/presentationml/2006/main">
  <p:tag name="AS_UNIQUEID" val="10261"/>
</p:tagLst>
</file>

<file path=ppt/tags/tag250.xml><?xml version="1.0" encoding="utf-8"?>
<p:tagLst xmlns:p="http://schemas.openxmlformats.org/presentationml/2006/main">
  <p:tag name="AS_UNIQUEID" val="3535"/>
</p:tagLst>
</file>

<file path=ppt/tags/tag251.xml><?xml version="1.0" encoding="utf-8"?>
<p:tagLst xmlns:p="http://schemas.openxmlformats.org/presentationml/2006/main">
  <p:tag name="AS_UNIQUEID" val="11011"/>
</p:tagLst>
</file>

<file path=ppt/tags/tag252.xml><?xml version="1.0" encoding="utf-8"?>
<p:tagLst xmlns:p="http://schemas.openxmlformats.org/presentationml/2006/main">
  <p:tag name="AS_UNIQUEID" val="3603"/>
</p:tagLst>
</file>

<file path=ppt/tags/tag253.xml><?xml version="1.0" encoding="utf-8"?>
<p:tagLst xmlns:p="http://schemas.openxmlformats.org/presentationml/2006/main">
  <p:tag name="AS_UNIQUEID" val="11370"/>
</p:tagLst>
</file>

<file path=ppt/tags/tag254.xml><?xml version="1.0" encoding="utf-8"?>
<p:tagLst xmlns:p="http://schemas.openxmlformats.org/presentationml/2006/main">
  <p:tag name="SELECTED" val="True"/>
</p:tagLst>
</file>

<file path=ppt/tags/tag255.xml><?xml version="1.0" encoding="utf-8"?>
<p:tagLst xmlns:p="http://schemas.openxmlformats.org/presentationml/2006/main">
  <p:tag name="AS_UNIQUEID" val="1503"/>
</p:tagLst>
</file>

<file path=ppt/tags/tag256.xml><?xml version="1.0" encoding="utf-8"?>
<p:tagLst xmlns:p="http://schemas.openxmlformats.org/presentationml/2006/main">
  <p:tag name="AS_UNIQUEID" val="1504"/>
</p:tagLst>
</file>

<file path=ppt/tags/tag257.xml><?xml version="1.0" encoding="utf-8"?>
<p:tagLst xmlns:p="http://schemas.openxmlformats.org/presentationml/2006/main">
  <p:tag name="AS_UNIQUEID" val="1505"/>
</p:tagLst>
</file>

<file path=ppt/tags/tag258.xml><?xml version="1.0" encoding="utf-8"?>
<p:tagLst xmlns:p="http://schemas.openxmlformats.org/presentationml/2006/main">
  <p:tag name="AS_UNIQUEID" val="5844"/>
</p:tagLst>
</file>

<file path=ppt/tags/tag259.xml><?xml version="1.0" encoding="utf-8"?>
<p:tagLst xmlns:p="http://schemas.openxmlformats.org/presentationml/2006/main">
  <p:tag name="AS_UNIQUEID" val="5845"/>
</p:tagLst>
</file>

<file path=ppt/tags/tag26.xml><?xml version="1.0" encoding="utf-8"?>
<p:tagLst xmlns:p="http://schemas.openxmlformats.org/presentationml/2006/main">
  <p:tag name="AS_UNIQUEID" val="10262"/>
</p:tagLst>
</file>

<file path=ppt/tags/tag260.xml><?xml version="1.0" encoding="utf-8"?>
<p:tagLst xmlns:p="http://schemas.openxmlformats.org/presentationml/2006/main">
  <p:tag name="AS_UNIQUEID" val="5846"/>
</p:tagLst>
</file>

<file path=ppt/tags/tag261.xml><?xml version="1.0" encoding="utf-8"?>
<p:tagLst xmlns:p="http://schemas.openxmlformats.org/presentationml/2006/main">
  <p:tag name="AS_UNIQUEID" val="5847"/>
</p:tagLst>
</file>

<file path=ppt/tags/tag262.xml><?xml version="1.0" encoding="utf-8"?>
<p:tagLst xmlns:p="http://schemas.openxmlformats.org/presentationml/2006/main">
  <p:tag name="AS_UNIQUEID" val="5848"/>
</p:tagLst>
</file>

<file path=ppt/tags/tag263.xml><?xml version="1.0" encoding="utf-8"?>
<p:tagLst xmlns:p="http://schemas.openxmlformats.org/presentationml/2006/main">
  <p:tag name="AS_UNIQUEID" val="5849"/>
</p:tagLst>
</file>

<file path=ppt/tags/tag264.xml><?xml version="1.0" encoding="utf-8"?>
<p:tagLst xmlns:p="http://schemas.openxmlformats.org/presentationml/2006/main">
  <p:tag name="AS_UNIQUEID" val="5850"/>
</p:tagLst>
</file>

<file path=ppt/tags/tag265.xml><?xml version="1.0" encoding="utf-8"?>
<p:tagLst xmlns:p="http://schemas.openxmlformats.org/presentationml/2006/main">
  <p:tag name="AS_UNIQUEID" val="5851"/>
</p:tagLst>
</file>

<file path=ppt/tags/tag266.xml><?xml version="1.0" encoding="utf-8"?>
<p:tagLst xmlns:p="http://schemas.openxmlformats.org/presentationml/2006/main">
  <p:tag name="AS_UNIQUEID" val="5852"/>
</p:tagLst>
</file>

<file path=ppt/tags/tag267.xml><?xml version="1.0" encoding="utf-8"?>
<p:tagLst xmlns:p="http://schemas.openxmlformats.org/presentationml/2006/main">
  <p:tag name="AS_UNIQUEID" val="5853"/>
</p:tagLst>
</file>

<file path=ppt/tags/tag268.xml><?xml version="1.0" encoding="utf-8"?>
<p:tagLst xmlns:p="http://schemas.openxmlformats.org/presentationml/2006/main">
  <p:tag name="AS_UNIQUEID" val="5854"/>
</p:tagLst>
</file>

<file path=ppt/tags/tag269.xml><?xml version="1.0" encoding="utf-8"?>
<p:tagLst xmlns:p="http://schemas.openxmlformats.org/presentationml/2006/main">
  <p:tag name="AS_UNIQUEID" val="5855"/>
</p:tagLst>
</file>

<file path=ppt/tags/tag27.xml><?xml version="1.0" encoding="utf-8"?>
<p:tagLst xmlns:p="http://schemas.openxmlformats.org/presentationml/2006/main">
  <p:tag name="AS_UNIQUEID" val="10263"/>
</p:tagLst>
</file>

<file path=ppt/tags/tag270.xml><?xml version="1.0" encoding="utf-8"?>
<p:tagLst xmlns:p="http://schemas.openxmlformats.org/presentationml/2006/main">
  <p:tag name="AS_UNIQUEID" val="5856"/>
</p:tagLst>
</file>

<file path=ppt/tags/tag271.xml><?xml version="1.0" encoding="utf-8"?>
<p:tagLst xmlns:p="http://schemas.openxmlformats.org/presentationml/2006/main">
  <p:tag name="AS_UNIQUEID" val="5857"/>
</p:tagLst>
</file>

<file path=ppt/tags/tag272.xml><?xml version="1.0" encoding="utf-8"?>
<p:tagLst xmlns:p="http://schemas.openxmlformats.org/presentationml/2006/main">
  <p:tag name="AS_UNIQUEID" val="5858"/>
</p:tagLst>
</file>

<file path=ppt/tags/tag273.xml><?xml version="1.0" encoding="utf-8"?>
<p:tagLst xmlns:p="http://schemas.openxmlformats.org/presentationml/2006/main">
  <p:tag name="AS_UNIQUEID" val="5859"/>
</p:tagLst>
</file>

<file path=ppt/tags/tag274.xml><?xml version="1.0" encoding="utf-8"?>
<p:tagLst xmlns:p="http://schemas.openxmlformats.org/presentationml/2006/main">
  <p:tag name="AS_UNIQUEID" val="5860"/>
</p:tagLst>
</file>

<file path=ppt/tags/tag275.xml><?xml version="1.0" encoding="utf-8"?>
<p:tagLst xmlns:p="http://schemas.openxmlformats.org/presentationml/2006/main">
  <p:tag name="AS_UNIQUEID" val="5861"/>
</p:tagLst>
</file>

<file path=ppt/tags/tag276.xml><?xml version="1.0" encoding="utf-8"?>
<p:tagLst xmlns:p="http://schemas.openxmlformats.org/presentationml/2006/main">
  <p:tag name="AS_UNIQUEID" val="5862"/>
</p:tagLst>
</file>

<file path=ppt/tags/tag277.xml><?xml version="1.0" encoding="utf-8"?>
<p:tagLst xmlns:p="http://schemas.openxmlformats.org/presentationml/2006/main">
  <p:tag name="AS_UNIQUEID" val="5863"/>
</p:tagLst>
</file>

<file path=ppt/tags/tag278.xml><?xml version="1.0" encoding="utf-8"?>
<p:tagLst xmlns:p="http://schemas.openxmlformats.org/presentationml/2006/main">
  <p:tag name="AS_UNIQUEID" val="5840"/>
</p:tagLst>
</file>

<file path=ppt/tags/tag279.xml><?xml version="1.0" encoding="utf-8"?>
<p:tagLst xmlns:p="http://schemas.openxmlformats.org/presentationml/2006/main">
  <p:tag name="AS_UNIQUEID" val="5841"/>
</p:tagLst>
</file>

<file path=ppt/tags/tag28.xml><?xml version="1.0" encoding="utf-8"?>
<p:tagLst xmlns:p="http://schemas.openxmlformats.org/presentationml/2006/main">
  <p:tag name="AS_UNIQUEID" val="10264"/>
</p:tagLst>
</file>

<file path=ppt/tags/tag280.xml><?xml version="1.0" encoding="utf-8"?>
<p:tagLst xmlns:p="http://schemas.openxmlformats.org/presentationml/2006/main">
  <p:tag name="AS_UNIQUEID" val="5842"/>
</p:tagLst>
</file>

<file path=ppt/tags/tag281.xml><?xml version="1.0" encoding="utf-8"?>
<p:tagLst xmlns:p="http://schemas.openxmlformats.org/presentationml/2006/main">
  <p:tag name="AS_UNIQUEID" val="68"/>
</p:tagLst>
</file>

<file path=ppt/tags/tag282.xml><?xml version="1.0" encoding="utf-8"?>
<p:tagLst xmlns:p="http://schemas.openxmlformats.org/presentationml/2006/main">
  <p:tag name="AS_UNIQUEID" val="69"/>
</p:tagLst>
</file>

<file path=ppt/tags/tag283.xml><?xml version="1.0" encoding="utf-8"?>
<p:tagLst xmlns:p="http://schemas.openxmlformats.org/presentationml/2006/main">
  <p:tag name="KSO_WM_SPECIAL_SOURCE" val="bdnull"/>
</p:tagLst>
</file>

<file path=ppt/tags/tag284.xml><?xml version="1.0" encoding="utf-8"?>
<p:tagLst xmlns:p="http://schemas.openxmlformats.org/presentationml/2006/main">
  <p:tag name="AS_UNIQUEID" val="3059"/>
</p:tagLst>
</file>

<file path=ppt/tags/tag285.xml><?xml version="1.0" encoding="utf-8"?>
<p:tagLst xmlns:p="http://schemas.openxmlformats.org/presentationml/2006/main">
  <p:tag name="AS_UNIQUEID" val="2401"/>
</p:tagLst>
</file>

<file path=ppt/tags/tag286.xml><?xml version="1.0" encoding="utf-8"?>
<p:tagLst xmlns:p="http://schemas.openxmlformats.org/presentationml/2006/main">
  <p:tag name="AS_UNIQUEID" val="3060"/>
</p:tagLst>
</file>

<file path=ppt/tags/tag287.xml><?xml version="1.0" encoding="utf-8"?>
<p:tagLst xmlns:p="http://schemas.openxmlformats.org/presentationml/2006/main">
  <p:tag name="AS_UNIQUEID" val="2404"/>
</p:tagLst>
</file>

<file path=ppt/tags/tag288.xml><?xml version="1.0" encoding="utf-8"?>
<p:tagLst xmlns:p="http://schemas.openxmlformats.org/presentationml/2006/main">
  <p:tag name="AS_UNIQUEID" val="3061"/>
</p:tagLst>
</file>

<file path=ppt/tags/tag289.xml><?xml version="1.0" encoding="utf-8"?>
<p:tagLst xmlns:p="http://schemas.openxmlformats.org/presentationml/2006/main">
  <p:tag name="AS_UNIQUEID" val="2404"/>
</p:tagLst>
</file>

<file path=ppt/tags/tag29.xml><?xml version="1.0" encoding="utf-8"?>
<p:tagLst xmlns:p="http://schemas.openxmlformats.org/presentationml/2006/main">
  <p:tag name="AS_UNIQUEID" val="10265"/>
</p:tagLst>
</file>

<file path=ppt/tags/tag290.xml><?xml version="1.0" encoding="utf-8"?>
<p:tagLst xmlns:p="http://schemas.openxmlformats.org/presentationml/2006/main">
  <p:tag name="AS_UNIQUEID" val="3062"/>
</p:tagLst>
</file>

<file path=ppt/tags/tag291.xml><?xml version="1.0" encoding="utf-8"?>
<p:tagLst xmlns:p="http://schemas.openxmlformats.org/presentationml/2006/main">
  <p:tag name="AS_UNIQUEID" val="3063"/>
</p:tagLst>
</file>

<file path=ppt/tags/tag292.xml><?xml version="1.0" encoding="utf-8"?>
<p:tagLst xmlns:p="http://schemas.openxmlformats.org/presentationml/2006/main">
  <p:tag name="AS_UNIQUEID" val="3064"/>
</p:tagLst>
</file>

<file path=ppt/tags/tag293.xml><?xml version="1.0" encoding="utf-8"?>
<p:tagLst xmlns:p="http://schemas.openxmlformats.org/presentationml/2006/main">
  <p:tag name="AS_UNIQUEID" val="3065"/>
</p:tagLst>
</file>

<file path=ppt/tags/tag294.xml><?xml version="1.0" encoding="utf-8"?>
<p:tagLst xmlns:p="http://schemas.openxmlformats.org/presentationml/2006/main">
  <p:tag name="AS_UNIQUEID" val="2404"/>
</p:tagLst>
</file>

<file path=ppt/tags/tag295.xml><?xml version="1.0" encoding="utf-8"?>
<p:tagLst xmlns:p="http://schemas.openxmlformats.org/presentationml/2006/main">
  <p:tag name="AS_UNIQUEID" val="3066"/>
</p:tagLst>
</file>

<file path=ppt/tags/tag296.xml><?xml version="1.0" encoding="utf-8"?>
<p:tagLst xmlns:p="http://schemas.openxmlformats.org/presentationml/2006/main">
  <p:tag name="AS_UNIQUEID" val="2404"/>
</p:tagLst>
</file>

<file path=ppt/tags/tag297.xml><?xml version="1.0" encoding="utf-8"?>
<p:tagLst xmlns:p="http://schemas.openxmlformats.org/presentationml/2006/main">
  <p:tag name="AS_UNIQUEID" val="3067"/>
</p:tagLst>
</file>

<file path=ppt/tags/tag298.xml><?xml version="1.0" encoding="utf-8"?>
<p:tagLst xmlns:p="http://schemas.openxmlformats.org/presentationml/2006/main">
  <p:tag name="AS_UNIQUEID" val="3068"/>
</p:tagLst>
</file>

<file path=ppt/tags/tag299.xml><?xml version="1.0" encoding="utf-8"?>
<p:tagLst xmlns:p="http://schemas.openxmlformats.org/presentationml/2006/main">
  <p:tag name="AS_UNIQUEID" val="4494"/>
</p:tagLst>
</file>

<file path=ppt/tags/tag3.xml><?xml version="1.0" encoding="utf-8"?>
<p:tagLst xmlns:p="http://schemas.openxmlformats.org/presentationml/2006/main">
  <p:tag name="AS_UNIQUEID" val="10237"/>
</p:tagLst>
</file>

<file path=ppt/tags/tag30.xml><?xml version="1.0" encoding="utf-8"?>
<p:tagLst xmlns:p="http://schemas.openxmlformats.org/presentationml/2006/main">
  <p:tag name="AS_UNIQUEID" val="10266"/>
</p:tagLst>
</file>

<file path=ppt/tags/tag300.xml><?xml version="1.0" encoding="utf-8"?>
<p:tagLst xmlns:p="http://schemas.openxmlformats.org/presentationml/2006/main">
  <p:tag name="AS_UNIQUEID" val="4495"/>
</p:tagLst>
</file>

<file path=ppt/tags/tag301.xml><?xml version="1.0" encoding="utf-8"?>
<p:tagLst xmlns:p="http://schemas.openxmlformats.org/presentationml/2006/main">
  <p:tag name="AS_UNIQUEID" val="4496"/>
</p:tagLst>
</file>

<file path=ppt/tags/tag302.xml><?xml version="1.0" encoding="utf-8"?>
<p:tagLst xmlns:p="http://schemas.openxmlformats.org/presentationml/2006/main">
  <p:tag name="AS_UNIQUEID" val="4498"/>
</p:tagLst>
</file>

<file path=ppt/tags/tag303.xml><?xml version="1.0" encoding="utf-8"?>
<p:tagLst xmlns:p="http://schemas.openxmlformats.org/presentationml/2006/main">
  <p:tag name="AS_UNIQUEID" val="4499"/>
</p:tagLst>
</file>

<file path=ppt/tags/tag304.xml><?xml version="1.0" encoding="utf-8"?>
<p:tagLst xmlns:p="http://schemas.openxmlformats.org/presentationml/2006/main">
  <p:tag name="AS_UNIQUEID" val="4500"/>
</p:tagLst>
</file>

<file path=ppt/tags/tag305.xml><?xml version="1.0" encoding="utf-8"?>
<p:tagLst xmlns:p="http://schemas.openxmlformats.org/presentationml/2006/main">
  <p:tag name="AS_UNIQUEID" val="4501"/>
</p:tagLst>
</file>

<file path=ppt/tags/tag306.xml><?xml version="1.0" encoding="utf-8"?>
<p:tagLst xmlns:p="http://schemas.openxmlformats.org/presentationml/2006/main">
  <p:tag name="AS_UNIQUEID" val="740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a6147dae-2e01-4a7c-ace0-b5feb201a42e}"/>
</p:tagLst>
</file>

<file path=ppt/tags/tag307.xml><?xml version="1.0" encoding="utf-8"?>
<p:tagLst xmlns:p="http://schemas.openxmlformats.org/presentationml/2006/main">
  <p:tag name="AS_UNIQUEID" val="7401"/>
</p:tagLst>
</file>

<file path=ppt/tags/tag308.xml><?xml version="1.0" encoding="utf-8"?>
<p:tagLst xmlns:p="http://schemas.openxmlformats.org/presentationml/2006/main">
  <p:tag name="KSO_WM_SLIDE_BACKGROUND_TYPE" val="general"/>
  <p:tag name="KSO_WM_SLIDE_BK_DARK_LIGHT" val="2"/>
</p:tagLst>
</file>

<file path=ppt/tags/tag309.xml><?xml version="1.0" encoding="utf-8"?>
<p:tagLst xmlns:p="http://schemas.openxmlformats.org/presentationml/2006/main">
  <p:tag name="AS_UNIQUEID" val="740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 name="WM_BEAUTIFY_SHAPE_IDENTITY" val="{a6147dae-2e01-4a7c-ace0-b5feb201a42e}"/>
</p:tagLst>
</file>

<file path=ppt/tags/tag31.xml><?xml version="1.0" encoding="utf-8"?>
<p:tagLst xmlns:p="http://schemas.openxmlformats.org/presentationml/2006/main">
  <p:tag name="AS_UNIQUEID" val="10268"/>
</p:tagLst>
</file>

<file path=ppt/tags/tag310.xml><?xml version="1.0" encoding="utf-8"?>
<p:tagLst xmlns:p="http://schemas.openxmlformats.org/presentationml/2006/main">
  <p:tag name="AS_UNIQUEID" val="7404"/>
</p:tagLst>
</file>

<file path=ppt/tags/tag311.xml><?xml version="1.0" encoding="utf-8"?>
<p:tagLst xmlns:p="http://schemas.openxmlformats.org/presentationml/2006/main">
  <p:tag name="KSO_WM_SLIDE_BACKGROUND_TYPE" val="general"/>
  <p:tag name="KSO_WM_SLIDE_BK_DARK_LIGHT" val="2"/>
</p:tagLst>
</file>

<file path=ppt/tags/tag312.xml><?xml version="1.0" encoding="utf-8"?>
<p:tagLst xmlns:p="http://schemas.openxmlformats.org/presentationml/2006/main">
  <p:tag name="AS_UNIQUEID" val="863"/>
</p:tagLst>
</file>

<file path=ppt/tags/tag313.xml><?xml version="1.0" encoding="utf-8"?>
<p:tagLst xmlns:p="http://schemas.openxmlformats.org/presentationml/2006/main">
  <p:tag name="AS_UNIQUEID" val="1386"/>
</p:tagLst>
</file>

<file path=ppt/tags/tag314.xml><?xml version="1.0" encoding="utf-8"?>
<p:tagLst xmlns:p="http://schemas.openxmlformats.org/presentationml/2006/main">
  <p:tag name="AS_UNIQUEID" val="3886"/>
</p:tagLst>
</file>

<file path=ppt/tags/tag315.xml><?xml version="1.0" encoding="utf-8"?>
<p:tagLst xmlns:p="http://schemas.openxmlformats.org/presentationml/2006/main">
  <p:tag name="AS_UNIQUEID" val="3887"/>
</p:tagLst>
</file>

<file path=ppt/tags/tag316.xml><?xml version="1.0" encoding="utf-8"?>
<p:tagLst xmlns:p="http://schemas.openxmlformats.org/presentationml/2006/main">
  <p:tag name="AS_UNIQUEID" val="3888"/>
</p:tagLst>
</file>

<file path=ppt/tags/tag317.xml><?xml version="1.0" encoding="utf-8"?>
<p:tagLst xmlns:p="http://schemas.openxmlformats.org/presentationml/2006/main">
  <p:tag name="AS_UNIQUEID" val="10304"/>
</p:tagLst>
</file>

<file path=ppt/tags/tag318.xml><?xml version="1.0" encoding="utf-8"?>
<p:tagLst xmlns:p="http://schemas.openxmlformats.org/presentationml/2006/main">
  <p:tag name="AS_UNIQUEID" val="10305"/>
</p:tagLst>
</file>

<file path=ppt/tags/tag319.xml><?xml version="1.0" encoding="utf-8"?>
<p:tagLst xmlns:p="http://schemas.openxmlformats.org/presentationml/2006/main">
  <p:tag name="AS_UNIQUEID" val="10306"/>
</p:tagLst>
</file>

<file path=ppt/tags/tag32.xml><?xml version="1.0" encoding="utf-8"?>
<p:tagLst xmlns:p="http://schemas.openxmlformats.org/presentationml/2006/main">
  <p:tag name="AS_UNIQUEID" val="10269"/>
</p:tagLst>
</file>

<file path=ppt/tags/tag320.xml><?xml version="1.0" encoding="utf-8"?>
<p:tagLst xmlns:p="http://schemas.openxmlformats.org/presentationml/2006/main">
  <p:tag name="AS_UNIQUEID" val="10307"/>
</p:tagLst>
</file>

<file path=ppt/tags/tag321.xml><?xml version="1.0" encoding="utf-8"?>
<p:tagLst xmlns:p="http://schemas.openxmlformats.org/presentationml/2006/main">
  <p:tag name="AS_UNIQUEID" val="10308"/>
</p:tagLst>
</file>

<file path=ppt/tags/tag322.xml><?xml version="1.0" encoding="utf-8"?>
<p:tagLst xmlns:p="http://schemas.openxmlformats.org/presentationml/2006/main">
  <p:tag name="AS_UNIQUEID" val="10309"/>
</p:tagLst>
</file>

<file path=ppt/tags/tag323.xml><?xml version="1.0" encoding="utf-8"?>
<p:tagLst xmlns:p="http://schemas.openxmlformats.org/presentationml/2006/main">
  <p:tag name="AS_OS" val="Unix 3.10 unknown"/>
  <p:tag name="AS_RELEASE_DATE" val="2023.03.31"/>
  <p:tag name="AS_TITLE" val="Aspose.Slides for Java"/>
  <p:tag name="AS_VERSION" val="23.3"/>
  <p:tag name="KSO_WPP_MARK_KEY" val="4cf3b223-b967-4da7-842c-67b340eb88c1"/>
  <p:tag name="COMMONDATA" val="eyJoZGlkIjoiZGU1MDY4ZTU4NDQ3OWQ3NTlkY2E3NjJlZWI5N2MxMTkifQ=="/>
</p:tagLst>
</file>

<file path=ppt/tags/tag33.xml><?xml version="1.0" encoding="utf-8"?>
<p:tagLst xmlns:p="http://schemas.openxmlformats.org/presentationml/2006/main">
  <p:tag name="AS_UNIQUEID" val="10270"/>
</p:tagLst>
</file>

<file path=ppt/tags/tag34.xml><?xml version="1.0" encoding="utf-8"?>
<p:tagLst xmlns:p="http://schemas.openxmlformats.org/presentationml/2006/main">
  <p:tag name="AS_UNIQUEID" val="10271"/>
</p:tagLst>
</file>

<file path=ppt/tags/tag35.xml><?xml version="1.0" encoding="utf-8"?>
<p:tagLst xmlns:p="http://schemas.openxmlformats.org/presentationml/2006/main">
  <p:tag name="AS_UNIQUEID" val="10274"/>
</p:tagLst>
</file>

<file path=ppt/tags/tag36.xml><?xml version="1.0" encoding="utf-8"?>
<p:tagLst xmlns:p="http://schemas.openxmlformats.org/presentationml/2006/main">
  <p:tag name="AS_UNIQUEID" val="10275"/>
</p:tagLst>
</file>

<file path=ppt/tags/tag37.xml><?xml version="1.0" encoding="utf-8"?>
<p:tagLst xmlns:p="http://schemas.openxmlformats.org/presentationml/2006/main">
  <p:tag name="AS_UNIQUEID" val="10276"/>
</p:tagLst>
</file>

<file path=ppt/tags/tag38.xml><?xml version="1.0" encoding="utf-8"?>
<p:tagLst xmlns:p="http://schemas.openxmlformats.org/presentationml/2006/main">
  <p:tag name="AS_UNIQUEID" val="10277"/>
</p:tagLst>
</file>

<file path=ppt/tags/tag39.xml><?xml version="1.0" encoding="utf-8"?>
<p:tagLst xmlns:p="http://schemas.openxmlformats.org/presentationml/2006/main">
  <p:tag name="AS_UNIQUEID" val="10278"/>
</p:tagLst>
</file>

<file path=ppt/tags/tag4.xml><?xml version="1.0" encoding="utf-8"?>
<p:tagLst xmlns:p="http://schemas.openxmlformats.org/presentationml/2006/main">
  <p:tag name="AS_UNIQUEID" val="10239"/>
</p:tagLst>
</file>

<file path=ppt/tags/tag40.xml><?xml version="1.0" encoding="utf-8"?>
<p:tagLst xmlns:p="http://schemas.openxmlformats.org/presentationml/2006/main">
  <p:tag name="AS_UNIQUEID" val="10279"/>
</p:tagLst>
</file>

<file path=ppt/tags/tag41.xml><?xml version="1.0" encoding="utf-8"?>
<p:tagLst xmlns:p="http://schemas.openxmlformats.org/presentationml/2006/main">
  <p:tag name="AS_UNIQUEID" val="10280"/>
</p:tagLst>
</file>

<file path=ppt/tags/tag42.xml><?xml version="1.0" encoding="utf-8"?>
<p:tagLst xmlns:p="http://schemas.openxmlformats.org/presentationml/2006/main">
  <p:tag name="AS_UNIQUEID" val="10281"/>
</p:tagLst>
</file>

<file path=ppt/tags/tag43.xml><?xml version="1.0" encoding="utf-8"?>
<p:tagLst xmlns:p="http://schemas.openxmlformats.org/presentationml/2006/main">
  <p:tag name="AS_UNIQUEID" val="856"/>
</p:tagLst>
</file>

<file path=ppt/tags/tag44.xml><?xml version="1.0" encoding="utf-8"?>
<p:tagLst xmlns:p="http://schemas.openxmlformats.org/presentationml/2006/main">
  <p:tag name="AS_UNIQUEID" val="857"/>
</p:tagLst>
</file>

<file path=ppt/tags/tag45.xml><?xml version="1.0" encoding="utf-8"?>
<p:tagLst xmlns:p="http://schemas.openxmlformats.org/presentationml/2006/main">
  <p:tag name="AS_UNIQUEID" val="858"/>
</p:tagLst>
</file>

<file path=ppt/tags/tag46.xml><?xml version="1.0" encoding="utf-8"?>
<p:tagLst xmlns:p="http://schemas.openxmlformats.org/presentationml/2006/main">
  <p:tag name="AS_UNIQUEID" val="859"/>
</p:tagLst>
</file>

<file path=ppt/tags/tag47.xml><?xml version="1.0" encoding="utf-8"?>
<p:tagLst xmlns:p="http://schemas.openxmlformats.org/presentationml/2006/main">
  <p:tag name="AS_UNIQUEID" val="860"/>
</p:tagLst>
</file>

<file path=ppt/tags/tag48.xml><?xml version="1.0" encoding="utf-8"?>
<p:tagLst xmlns:p="http://schemas.openxmlformats.org/presentationml/2006/main">
  <p:tag name="AS_UNIQUEID" val="5363"/>
</p:tagLst>
</file>

<file path=ppt/tags/tag49.xml><?xml version="1.0" encoding="utf-8"?>
<p:tagLst xmlns:p="http://schemas.openxmlformats.org/presentationml/2006/main">
  <p:tag name="AS_UNIQUEID" val="5364"/>
</p:tagLst>
</file>

<file path=ppt/tags/tag5.xml><?xml version="1.0" encoding="utf-8"?>
<p:tagLst xmlns:p="http://schemas.openxmlformats.org/presentationml/2006/main">
  <p:tag name="AS_UNIQUEID" val="10240"/>
</p:tagLst>
</file>

<file path=ppt/tags/tag50.xml><?xml version="1.0" encoding="utf-8"?>
<p:tagLst xmlns:p="http://schemas.openxmlformats.org/presentationml/2006/main">
  <p:tag name="AS_UNIQUEID" val="5365"/>
</p:tagLst>
</file>

<file path=ppt/tags/tag51.xml><?xml version="1.0" encoding="utf-8"?>
<p:tagLst xmlns:p="http://schemas.openxmlformats.org/presentationml/2006/main">
  <p:tag name="AS_UNIQUEID" val="5366"/>
</p:tagLst>
</file>

<file path=ppt/tags/tag52.xml><?xml version="1.0" encoding="utf-8"?>
<p:tagLst xmlns:p="http://schemas.openxmlformats.org/presentationml/2006/main">
  <p:tag name="AS_UNIQUEID" val="5367"/>
</p:tagLst>
</file>

<file path=ppt/tags/tag53.xml><?xml version="1.0" encoding="utf-8"?>
<p:tagLst xmlns:p="http://schemas.openxmlformats.org/presentationml/2006/main">
  <p:tag name="AS_UNIQUEID" val="1114"/>
  <p:tag name="KSO_WM_BEAUTIFY_FLAG" val="#wm#"/>
  <p:tag name="KSO_WM_SLIDE_BACKGROUND_TYPE" val="frame"/>
  <p:tag name="KSO_WM_SLIDE_BK_DARK_LIGHT" val="2"/>
  <p:tag name="KSO_WM_TAG_VERSION" val="1.0"/>
  <p:tag name="KSO_WM_UNIT_BK_DARK_LIGHT" val="2"/>
  <p:tag name="KSO_WM_UNIT_COMPATIBLE" val="0"/>
  <p:tag name="KSO_WM_UNIT_DIAGRAM_ISNUMVISUAL" val="0"/>
  <p:tag name="KSO_WM_UNIT_DIAGRAM_ISREFERUNIT" val="0"/>
  <p:tag name="KSO_WM_UNIT_HIGHLIGHT" val="0"/>
  <p:tag name="KSO_WM_UNIT_ID" val="_13*i*1"/>
  <p:tag name="KSO_WM_UNIT_INDEX" val="1"/>
  <p:tag name="KSO_WM_UNIT_LAYERLEVEL" val="1"/>
  <p:tag name="KSO_WM_UNIT_SUBTYPE" val="h"/>
  <p:tag name="KSO_WM_UNIT_TYPE" val="i"/>
</p:tagLst>
</file>

<file path=ppt/tags/tag54.xml><?xml version="1.0" encoding="utf-8"?>
<p:tagLst xmlns:p="http://schemas.openxmlformats.org/presentationml/2006/main">
  <p:tag name="AS_UNIQUEID" val="1115"/>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i*2"/>
  <p:tag name="KSO_WM_UNIT_INDEX" val="2"/>
  <p:tag name="KSO_WM_UNIT_LAYERLEVEL" val="1"/>
  <p:tag name="KSO_WM_UNIT_TYPE" val="i"/>
</p:tagLst>
</file>

<file path=ppt/tags/tag55.xml><?xml version="1.0" encoding="utf-8"?>
<p:tagLst xmlns:p="http://schemas.openxmlformats.org/presentationml/2006/main">
  <p:tag name="AS_UNIQUEID" val="1116"/>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6.xml><?xml version="1.0" encoding="utf-8"?>
<p:tagLst xmlns:p="http://schemas.openxmlformats.org/presentationml/2006/main">
  <p:tag name="AS_UNIQUEID" val="1117"/>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7.xml><?xml version="1.0" encoding="utf-8"?>
<p:tagLst xmlns:p="http://schemas.openxmlformats.org/presentationml/2006/main">
  <p:tag name="AS_UNIQUEID" val="1118"/>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8.xml><?xml version="1.0" encoding="utf-8"?>
<p:tagLst xmlns:p="http://schemas.openxmlformats.org/presentationml/2006/main">
  <p:tag name="AS_UNIQUEID" val="1119"/>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59.xml><?xml version="1.0" encoding="utf-8"?>
<p:tagLst xmlns:p="http://schemas.openxmlformats.org/presentationml/2006/main">
  <p:tag name="AS_UNIQUEID" val="1120"/>
  <p:tag name="KSO_WM_BEAUTIFY_FLAG" val="#wm#"/>
  <p:tag name="KSO_WM_SLIDE_BACKGROUND_TYPE" val="frame"/>
  <p:tag name="KSO_WM_SLIDE_BK_DARK_LIGHT" val="2"/>
  <p:tag name="KSO_WM_TAG_VERSION" val="1.0"/>
  <p:tag name="KSO_WM_UNIT_COMPATIBLE" val="0"/>
  <p:tag name="KSO_WM_UNIT_DIAGRAM_ISNUMVISUAL" val="0"/>
  <p:tag name="KSO_WM_UNIT_DIAGRAM_ISREFERUNIT" val="0"/>
  <p:tag name="KSO_WM_UNIT_HIGHLIGHT" val="0"/>
  <p:tag name="KSO_WM_UNIT_ID" val="_13**"/>
  <p:tag name="KSO_WM_UNIT_LAYERLEVEL" val="1"/>
</p:tagLst>
</file>

<file path=ppt/tags/tag6.xml><?xml version="1.0" encoding="utf-8"?>
<p:tagLst xmlns:p="http://schemas.openxmlformats.org/presentationml/2006/main">
  <p:tag name="AS_UNIQUEID" val="10241"/>
</p:tagLst>
</file>

<file path=ppt/tags/tag60.xml><?xml version="1.0" encoding="utf-8"?>
<p:tagLst xmlns:p="http://schemas.openxmlformats.org/presentationml/2006/main">
  <p:tag name="AS_UNIQUEID" val="10289"/>
</p:tagLst>
</file>

<file path=ppt/tags/tag61.xml><?xml version="1.0" encoding="utf-8"?>
<p:tagLst xmlns:p="http://schemas.openxmlformats.org/presentationml/2006/main">
  <p:tag name="AS_UNIQUEID" val="10290"/>
</p:tagLst>
</file>

<file path=ppt/tags/tag62.xml><?xml version="1.0" encoding="utf-8"?>
<p:tagLst xmlns:p="http://schemas.openxmlformats.org/presentationml/2006/main">
  <p:tag name="AS_UNIQUEID" val="10291"/>
</p:tagLst>
</file>

<file path=ppt/tags/tag63.xml><?xml version="1.0" encoding="utf-8"?>
<p:tagLst xmlns:p="http://schemas.openxmlformats.org/presentationml/2006/main">
  <p:tag name="AS_UNIQUEID" val="10292"/>
</p:tagLst>
</file>

<file path=ppt/tags/tag64.xml><?xml version="1.0" encoding="utf-8"?>
<p:tagLst xmlns:p="http://schemas.openxmlformats.org/presentationml/2006/main">
  <p:tag name="AS_UNIQUEID" val="10293"/>
</p:tagLst>
</file>

<file path=ppt/tags/tag65.xml><?xml version="1.0" encoding="utf-8"?>
<p:tagLst xmlns:p="http://schemas.openxmlformats.org/presentationml/2006/main">
  <p:tag name="AS_UNIQUEID" val="10296"/>
</p:tagLst>
</file>

<file path=ppt/tags/tag66.xml><?xml version="1.0" encoding="utf-8"?>
<p:tagLst xmlns:p="http://schemas.openxmlformats.org/presentationml/2006/main">
  <p:tag name="AS_UNIQUEID" val="10297"/>
</p:tagLst>
</file>

<file path=ppt/tags/tag67.xml><?xml version="1.0" encoding="utf-8"?>
<p:tagLst xmlns:p="http://schemas.openxmlformats.org/presentationml/2006/main">
  <p:tag name="AS_UNIQUEID" val="10298"/>
</p:tagLst>
</file>

<file path=ppt/tags/tag68.xml><?xml version="1.0" encoding="utf-8"?>
<p:tagLst xmlns:p="http://schemas.openxmlformats.org/presentationml/2006/main">
  <p:tag name="AS_UNIQUEID" val="10299"/>
</p:tagLst>
</file>

<file path=ppt/tags/tag69.xml><?xml version="1.0" encoding="utf-8"?>
<p:tagLst xmlns:p="http://schemas.openxmlformats.org/presentationml/2006/main">
  <p:tag name="AS_UNIQUEID" val="10300"/>
</p:tagLst>
</file>

<file path=ppt/tags/tag7.xml><?xml version="1.0" encoding="utf-8"?>
<p:tagLst xmlns:p="http://schemas.openxmlformats.org/presentationml/2006/main">
  <p:tag name="AS_UNIQUEID" val="10242"/>
</p:tagLst>
</file>

<file path=ppt/tags/tag70.xml><?xml version="1.0" encoding="utf-8"?>
<p:tagLst xmlns:p="http://schemas.openxmlformats.org/presentationml/2006/main">
  <p:tag name="AS_UNIQUEID" val="10301"/>
</p:tagLst>
</file>

<file path=ppt/tags/tag71.xml><?xml version="1.0" encoding="utf-8"?>
<p:tagLst xmlns:p="http://schemas.openxmlformats.org/presentationml/2006/main">
  <p:tag name="AS_UNIQUEID" val="10302"/>
</p:tagLst>
</file>

<file path=ppt/tags/tag72.xml><?xml version="1.0" encoding="utf-8"?>
<p:tagLst xmlns:p="http://schemas.openxmlformats.org/presentationml/2006/main">
  <p:tag name="AS_UNIQUEID" val="977"/>
</p:tagLst>
</file>

<file path=ppt/tags/tag73.xml><?xml version="1.0" encoding="utf-8"?>
<p:tagLst xmlns:p="http://schemas.openxmlformats.org/presentationml/2006/main">
  <p:tag name="AS_UNIQUEID" val="954"/>
</p:tagLst>
</file>

<file path=ppt/tags/tag74.xml><?xml version="1.0" encoding="utf-8"?>
<p:tagLst xmlns:p="http://schemas.openxmlformats.org/presentationml/2006/main">
  <p:tag name="AS_UNIQUEID" val="956"/>
</p:tagLst>
</file>

<file path=ppt/tags/tag75.xml><?xml version="1.0" encoding="utf-8"?>
<p:tagLst xmlns:p="http://schemas.openxmlformats.org/presentationml/2006/main">
  <p:tag name="AS_UNIQUEID" val="953"/>
</p:tagLst>
</file>

<file path=ppt/tags/tag76.xml><?xml version="1.0" encoding="utf-8"?>
<p:tagLst xmlns:p="http://schemas.openxmlformats.org/presentationml/2006/main">
  <p:tag name="AS_UNIQUEID" val="954"/>
</p:tagLst>
</file>

<file path=ppt/tags/tag77.xml><?xml version="1.0" encoding="utf-8"?>
<p:tagLst xmlns:p="http://schemas.openxmlformats.org/presentationml/2006/main">
  <p:tag name="AS_UNIQUEID" val="955"/>
</p:tagLst>
</file>

<file path=ppt/tags/tag78.xml><?xml version="1.0" encoding="utf-8"?>
<p:tagLst xmlns:p="http://schemas.openxmlformats.org/presentationml/2006/main">
  <p:tag name="AS_UNIQUEID" val="113"/>
</p:tagLst>
</file>

<file path=ppt/tags/tag79.xml><?xml version="1.0" encoding="utf-8"?>
<p:tagLst xmlns:p="http://schemas.openxmlformats.org/presentationml/2006/main">
  <p:tag name="AS_UNIQUEID" val="116"/>
</p:tagLst>
</file>

<file path=ppt/tags/tag8.xml><?xml version="1.0" encoding="utf-8"?>
<p:tagLst xmlns:p="http://schemas.openxmlformats.org/presentationml/2006/main">
  <p:tag name="AS_UNIQUEID" val="10243"/>
</p:tagLst>
</file>

<file path=ppt/tags/tag80.xml><?xml version="1.0" encoding="utf-8"?>
<p:tagLst xmlns:p="http://schemas.openxmlformats.org/presentationml/2006/main">
  <p:tag name="AS_UNIQUEID" val="449"/>
</p:tagLst>
</file>

<file path=ppt/tags/tag81.xml><?xml version="1.0" encoding="utf-8"?>
<p:tagLst xmlns:p="http://schemas.openxmlformats.org/presentationml/2006/main">
  <p:tag name="AS_UNIQUEID" val="3726"/>
</p:tagLst>
</file>

<file path=ppt/tags/tag82.xml><?xml version="1.0" encoding="utf-8"?>
<p:tagLst xmlns:p="http://schemas.openxmlformats.org/presentationml/2006/main">
  <p:tag name="AS_UNIQUEID" val="954"/>
</p:tagLst>
</file>

<file path=ppt/tags/tag83.xml><?xml version="1.0" encoding="utf-8"?>
<p:tagLst xmlns:p="http://schemas.openxmlformats.org/presentationml/2006/main">
  <p:tag name="AS_UNIQUEID" val="1386"/>
</p:tagLst>
</file>

<file path=ppt/tags/tag84.xml><?xml version="1.0" encoding="utf-8"?>
<p:tagLst xmlns:p="http://schemas.openxmlformats.org/presentationml/2006/main">
  <p:tag name="AS_UNIQUEID" val="1094"/>
</p:tagLst>
</file>

<file path=ppt/tags/tag85.xml><?xml version="1.0" encoding="utf-8"?>
<p:tagLst xmlns:p="http://schemas.openxmlformats.org/presentationml/2006/main">
  <p:tag name="AS_UNIQUEID" val="5881"/>
</p:tagLst>
</file>

<file path=ppt/tags/tag86.xml><?xml version="1.0" encoding="utf-8"?>
<p:tagLst xmlns:p="http://schemas.openxmlformats.org/presentationml/2006/main">
  <p:tag name="KSO_WM_BEAUTIFY_FLAG" val="#wm#"/>
  <p:tag name="KSO_WM_TEMPLATE_CATEGORY" val="custom"/>
  <p:tag name="KSO_WM_TEMPLATE_INDEX" val="20187428"/>
</p:tagLst>
</file>

<file path=ppt/tags/tag87.xml><?xml version="1.0" encoding="utf-8"?>
<p:tagLst xmlns:p="http://schemas.openxmlformats.org/presentationml/2006/main">
  <p:tag name="AS_UNIQUEID" val="10311"/>
</p:tagLst>
</file>

<file path=ppt/tags/tag88.xml><?xml version="1.0" encoding="utf-8"?>
<p:tagLst xmlns:p="http://schemas.openxmlformats.org/presentationml/2006/main">
  <p:tag name="AS_UNIQUEID" val="10312"/>
</p:tagLst>
</file>

<file path=ppt/tags/tag89.xml><?xml version="1.0" encoding="utf-8"?>
<p:tagLst xmlns:p="http://schemas.openxmlformats.org/presentationml/2006/main">
  <p:tag name="AS_UNIQUEID" val="10313"/>
</p:tagLst>
</file>

<file path=ppt/tags/tag9.xml><?xml version="1.0" encoding="utf-8"?>
<p:tagLst xmlns:p="http://schemas.openxmlformats.org/presentationml/2006/main">
  <p:tag name="AS_UNIQUEID" val="10244"/>
</p:tagLst>
</file>

<file path=ppt/tags/tag90.xml><?xml version="1.0" encoding="utf-8"?>
<p:tagLst xmlns:p="http://schemas.openxmlformats.org/presentationml/2006/main">
  <p:tag name="AS_UNIQUEID" val="10314"/>
</p:tagLst>
</file>

<file path=ppt/tags/tag91.xml><?xml version="1.0" encoding="utf-8"?>
<p:tagLst xmlns:p="http://schemas.openxmlformats.org/presentationml/2006/main">
  <p:tag name="AS_UNIQUEID" val="10315"/>
</p:tagLst>
</file>

<file path=ppt/tags/tag92.xml><?xml version="1.0" encoding="utf-8"?>
<p:tagLst xmlns:p="http://schemas.openxmlformats.org/presentationml/2006/main">
  <p:tag name="AS_UNIQUEID" val="10316"/>
</p:tagLst>
</file>

<file path=ppt/tags/tag93.xml><?xml version="1.0" encoding="utf-8"?>
<p:tagLst xmlns:p="http://schemas.openxmlformats.org/presentationml/2006/main">
  <p:tag name="AS_UNIQUEID" val="10317"/>
</p:tagLst>
</file>

<file path=ppt/tags/tag94.xml><?xml version="1.0" encoding="utf-8"?>
<p:tagLst xmlns:p="http://schemas.openxmlformats.org/presentationml/2006/main">
  <p:tag name="AS_UNIQUEID" val="10318"/>
</p:tagLst>
</file>

<file path=ppt/tags/tag95.xml><?xml version="1.0" encoding="utf-8"?>
<p:tagLst xmlns:p="http://schemas.openxmlformats.org/presentationml/2006/main">
  <p:tag name="AS_UNIQUEID" val="10319"/>
</p:tagLst>
</file>

<file path=ppt/tags/tag96.xml><?xml version="1.0" encoding="utf-8"?>
<p:tagLst xmlns:p="http://schemas.openxmlformats.org/presentationml/2006/main">
  <p:tag name="AS_UNIQUEID" val="10320"/>
</p:tagLst>
</file>

<file path=ppt/tags/tag97.xml><?xml version="1.0" encoding="utf-8"?>
<p:tagLst xmlns:p="http://schemas.openxmlformats.org/presentationml/2006/main">
  <p:tag name="AS_UNIQUEID" val="10321"/>
</p:tagLst>
</file>

<file path=ppt/tags/tag98.xml><?xml version="1.0" encoding="utf-8"?>
<p:tagLst xmlns:p="http://schemas.openxmlformats.org/presentationml/2006/main">
  <p:tag name="AS_UNIQUEID" val="10322"/>
</p:tagLst>
</file>

<file path=ppt/tags/tag99.xml><?xml version="1.0" encoding="utf-8"?>
<p:tagLst xmlns:p="http://schemas.openxmlformats.org/presentationml/2006/main">
  <p:tag name="AS_UNIQUEID" val="10323"/>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E2F53"/>
      </a:accent1>
      <a:accent2>
        <a:srgbClr val="315C68"/>
      </a:accent2>
      <a:accent3>
        <a:srgbClr val="F1A3A6"/>
      </a:accent3>
      <a:accent4>
        <a:srgbClr val="FFC000"/>
      </a:accent4>
      <a:accent5>
        <a:srgbClr val="5B9BD5"/>
      </a:accent5>
      <a:accent6>
        <a:srgbClr val="70AD47"/>
      </a:accent6>
      <a:hlink>
        <a:srgbClr val="0563C1"/>
      </a:hlink>
      <a:folHlink>
        <a:srgbClr val="954F72"/>
      </a:folHlink>
    </a:clrScheme>
    <a:fontScheme name="Calibri">
      <a:majorFont>
        <a:latin typeface="Calibri"/>
        <a:ea typeface="Calibri"/>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Calibri"/>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defRPr sz="2400" dirty="0" err="1">
            <a:solidFill>
              <a:schemeClr val="tx1">
                <a:lumMod val="75000"/>
                <a:lumOff val="25000"/>
              </a:schemeClr>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5164</Words>
  <Application>WPS 演示</Application>
  <PresentationFormat/>
  <Paragraphs>334</Paragraphs>
  <Slides>28</Slides>
  <Notes>5</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28</vt:i4>
      </vt:variant>
    </vt:vector>
  </HeadingPairs>
  <TitlesOfParts>
    <vt:vector size="59" baseType="lpstr">
      <vt:lpstr>Arial</vt:lpstr>
      <vt:lpstr>宋体</vt:lpstr>
      <vt:lpstr>Wingdings</vt:lpstr>
      <vt:lpstr>Calibri</vt:lpstr>
      <vt:lpstr>演示佛系体</vt:lpstr>
      <vt:lpstr>微软雅黑 Light</vt:lpstr>
      <vt:lpstr>Segoe UI Light</vt:lpstr>
      <vt:lpstr>微软雅黑</vt:lpstr>
      <vt:lpstr>隶书</vt:lpstr>
      <vt:lpstr>字魂59号-创粗黑</vt:lpstr>
      <vt:lpstr>Arial</vt:lpstr>
      <vt:lpstr>DFPYeaSong-B5</vt:lpstr>
      <vt:lpstr>字魂34号-少年和风体</vt:lpstr>
      <vt:lpstr>Open Sans</vt:lpstr>
      <vt:lpstr>Times New Roman</vt:lpstr>
      <vt:lpstr>经典粗宋简</vt:lpstr>
      <vt:lpstr>Calibri</vt:lpstr>
      <vt:lpstr>楷体</vt:lpstr>
      <vt:lpstr>Times New Roman</vt:lpstr>
      <vt:lpstr>Times New Roman</vt:lpstr>
      <vt:lpstr>Courier New</vt:lpstr>
      <vt:lpstr>黑体</vt:lpstr>
      <vt:lpstr>PMingLiU-ExtB</vt:lpstr>
      <vt:lpstr>Arial Unicode MS</vt:lpstr>
      <vt:lpstr>等线</vt:lpstr>
      <vt:lpstr>Segoe Print</vt:lpstr>
      <vt:lpstr>Wingdings</vt:lpstr>
      <vt:lpstr>方正粗黑宋简体</vt:lpstr>
      <vt:lpstr>仿宋</vt:lpstr>
      <vt:lpstr>阿里巴巴普惠体 2.0 55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习题巩固</vt:lpstr>
      <vt:lpstr>                   </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chen我自己</cp:lastModifiedBy>
  <cp:revision>2</cp:revision>
  <cp:lastPrinted>2023-08-22T17:56:00Z</cp:lastPrinted>
  <dcterms:created xsi:type="dcterms:W3CDTF">2023-08-22T17:56:00Z</dcterms:created>
  <dcterms:modified xsi:type="dcterms:W3CDTF">2023-10-04T13:02:47Z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4D4592591E9E494BB4F3D53963B8D20C_12</vt:lpwstr>
  </property>
  <property fmtid="{D5CDD505-2E9C-101B-9397-08002B2CF9AE}" pid="7" name="KSOProductBuildVer">
    <vt:lpwstr>2052-11.1.0.14309</vt:lpwstr>
  </property>
</Properties>
</file>